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60" r:id="rId6"/>
    <p:sldId id="261" r:id="rId7"/>
    <p:sldId id="262" r:id="rId8"/>
    <p:sldId id="263" r:id="rId9"/>
    <p:sldId id="264" r:id="rId10"/>
    <p:sldId id="278" r:id="rId11"/>
    <p:sldId id="294" r:id="rId12"/>
  </p:sldIdLst>
  <p:sldSz cx="9144000" cy="5143500"/>
  <p:notesSz cx="6858000" cy="9144000"/>
  <p:embeddedFontLst>
    <p:embeddedFont>
      <p:font typeface="Roboto Slab"/>
      <p:regular r:id="rId16"/>
    </p:embeddedFont>
    <p:embeddedFont>
      <p:font typeface="Nixie One" panose="02000503080000020004"/>
      <p:regular r:id="rId17"/>
    </p:embeddedFont>
    <p:embeddedFont>
      <p:font typeface="Impact" panose="020B0806030902050204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5f391192_0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5f391192_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ed75ccf_01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ed75ccf_0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5f391192_01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5f391192_0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5f391192_04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5f391192_0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35ed75ccf_022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35ed75ccf_0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bg>
      <p:bgPr>
        <a:solidFill>
          <a:schemeClr val="accen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" name="Google Shape;13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tyle A">
  <p:cSld name="BLANK_1_1">
    <p:bg>
      <p:bgPr>
        <a:solidFill>
          <a:schemeClr val="accent4"/>
        </a:solidFill>
        <a:effectLst/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92;p11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93;p11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94;p11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tyle B">
  <p:cSld name="BLANK_1_1_1">
    <p:bg>
      <p:bgPr>
        <a:solidFill>
          <a:schemeClr val="accent1"/>
        </a:solidFill>
        <a:effectLst/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/>
          <p:nvPr/>
        </p:nvSpPr>
        <p:spPr>
          <a:xfrm>
            <a:off x="0" y="4294550"/>
            <a:ext cx="9144000" cy="241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97;p1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98" name="Google Shape;98;p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9" name="Google Shape;99;p1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0;p12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3" name="Google Shape;23;p3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4"/>
        </a:solidFill>
        <a:effectLst/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3398538" y="1599538"/>
            <a:ext cx="2346925" cy="1944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E3142">
                    <a:alpha val="26820"/>
                  </a:srgbClr>
                </a:solidFill>
                <a:latin typeface="Impact" panose="020B0806030902050204"/>
              </a:rPr>
              <a:t>“</a:t>
            </a:r>
            <a:endParaRPr b="0" i="0">
              <a:ln>
                <a:noFill/>
              </a:ln>
              <a:solidFill>
                <a:srgbClr val="0E3142">
                  <a:alpha val="26820"/>
                </a:srgbClr>
              </a:solidFill>
              <a:latin typeface="Impact" panose="020B0806030902050204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7" name="Google Shape;27;p4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" name="Google Shape;28;p4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" name="Google Shape;29;p4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" name="Google Shape;30;p4"/>
          <p:cNvSpPr txBox="1"/>
          <p:nvPr>
            <p:ph type="body" idx="1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▪"/>
              <a:defRPr sz="2000">
                <a:solidFill>
                  <a:schemeClr val="lt1"/>
                </a:solidFill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▫"/>
              <a:defRPr sz="2000">
                <a:solidFill>
                  <a:schemeClr val="lt1"/>
                </a:solidFill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3pPr>
            <a:lvl4pPr marL="1828800" lvl="3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4pPr>
            <a:lvl5pPr marL="2286000" lvl="4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5pPr>
            <a:lvl6pPr marL="2743200" lvl="5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6pPr>
            <a:lvl7pPr marL="3200400" lvl="6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7pPr>
            <a:lvl8pPr marL="3657600" lvl="7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5" name="Google Shape;35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" name="Google Shape;36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38" name="Google Shape;38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39;p5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41" name="Google Shape;41;p5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4" name="Google Shape;44;p6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" name="Google Shape;45;p6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6" name="Google Shape;46;p6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7" name="Google Shape;47;p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48" name="Google Shape;48;p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Google Shape;49;p6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1" name="Google Shape;51;p6"/>
          <p:cNvSpPr txBox="1"/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2" name="Google Shape;52;p6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55" name="Google Shape;55;p7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56;p7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57;p7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58;p7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59" name="Google Shape;59;p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7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type="body" idx="1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type="body" idx="2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type="body" idx="3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76" name="Google Shape;76;p9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77;p9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78;p9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79;p9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80;p9"/>
          <p:cNvSpPr txBox="1"/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</a:lstStyle>
          <a:p/>
        </p:txBody>
      </p:sp>
      <p:sp>
        <p:nvSpPr>
          <p:cNvPr id="81" name="Google Shape;81;p9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85;p10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86;p10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87;p10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88;p10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 panose="02000503080000020004"/>
              <a:buChar char="▪"/>
              <a:defRPr sz="3000">
                <a:solidFill>
                  <a:schemeClr val="accent1"/>
                </a:solidFill>
                <a:latin typeface="Nixie One" panose="02000503080000020004"/>
                <a:ea typeface="Nixie One" panose="02000503080000020004"/>
                <a:cs typeface="Nixie One" panose="02000503080000020004"/>
                <a:sym typeface="Nixie One" panose="02000503080000020004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 panose="02000503080000020004"/>
              <a:buChar char="▫"/>
              <a:defRPr sz="2400">
                <a:solidFill>
                  <a:schemeClr val="accent1"/>
                </a:solidFill>
                <a:latin typeface="Nixie One" panose="02000503080000020004"/>
                <a:ea typeface="Nixie One" panose="02000503080000020004"/>
                <a:cs typeface="Nixie One" panose="02000503080000020004"/>
                <a:sym typeface="Nixie One" panose="02000503080000020004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 panose="02000503080000020004"/>
              <a:buChar char="■"/>
              <a:defRPr sz="2400">
                <a:solidFill>
                  <a:schemeClr val="accent1"/>
                </a:solidFill>
                <a:latin typeface="Nixie One" panose="02000503080000020004"/>
                <a:ea typeface="Nixie One" panose="02000503080000020004"/>
                <a:cs typeface="Nixie One" panose="02000503080000020004"/>
                <a:sym typeface="Nixie One" panose="02000503080000020004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 panose="02000503080000020004"/>
              <a:buChar char="●"/>
              <a:defRPr sz="1800">
                <a:solidFill>
                  <a:schemeClr val="accent1"/>
                </a:solidFill>
                <a:latin typeface="Nixie One" panose="02000503080000020004"/>
                <a:ea typeface="Nixie One" panose="02000503080000020004"/>
                <a:cs typeface="Nixie One" panose="02000503080000020004"/>
                <a:sym typeface="Nixie One" panose="02000503080000020004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 panose="02000503080000020004"/>
              <a:buChar char="○"/>
              <a:defRPr sz="1800">
                <a:solidFill>
                  <a:schemeClr val="accent1"/>
                </a:solidFill>
                <a:latin typeface="Nixie One" panose="02000503080000020004"/>
                <a:ea typeface="Nixie One" panose="02000503080000020004"/>
                <a:cs typeface="Nixie One" panose="02000503080000020004"/>
                <a:sym typeface="Nixie One" panose="02000503080000020004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 panose="02000503080000020004"/>
              <a:buChar char="■"/>
              <a:defRPr sz="1800">
                <a:solidFill>
                  <a:schemeClr val="accent1"/>
                </a:solidFill>
                <a:latin typeface="Nixie One" panose="02000503080000020004"/>
                <a:ea typeface="Nixie One" panose="02000503080000020004"/>
                <a:cs typeface="Nixie One" panose="02000503080000020004"/>
                <a:sym typeface="Nixie One" panose="02000503080000020004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 panose="02000503080000020004"/>
              <a:buChar char="●"/>
              <a:defRPr sz="1800">
                <a:solidFill>
                  <a:schemeClr val="accent1"/>
                </a:solidFill>
                <a:latin typeface="Nixie One" panose="02000503080000020004"/>
                <a:ea typeface="Nixie One" panose="02000503080000020004"/>
                <a:cs typeface="Nixie One" panose="02000503080000020004"/>
                <a:sym typeface="Nixie One" panose="02000503080000020004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 panose="02000503080000020004"/>
              <a:buChar char="○"/>
              <a:defRPr sz="1800">
                <a:solidFill>
                  <a:schemeClr val="accent1"/>
                </a:solidFill>
                <a:latin typeface="Nixie One" panose="02000503080000020004"/>
                <a:ea typeface="Nixie One" panose="02000503080000020004"/>
                <a:cs typeface="Nixie One" panose="02000503080000020004"/>
                <a:sym typeface="Nixie One" panose="02000503080000020004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 panose="02000503080000020004"/>
              <a:buChar char="■"/>
              <a:defRPr sz="1800">
                <a:solidFill>
                  <a:schemeClr val="accent1"/>
                </a:solidFill>
                <a:latin typeface="Nixie One" panose="02000503080000020004"/>
                <a:ea typeface="Nixie One" panose="02000503080000020004"/>
                <a:cs typeface="Nixie One" panose="02000503080000020004"/>
                <a:sym typeface="Nixie One" panose="02000503080000020004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your presentation title</a:t>
            </a:r>
            <a:endParaRPr lang="en-GB"/>
          </a:p>
        </p:txBody>
      </p:sp>
      <p:grpSp>
        <p:nvGrpSpPr>
          <p:cNvPr id="106" name="Google Shape;106;p13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7" name="Google Shape;107;p13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/>
          <p:nvPr>
            <p:ph type="ctrTitle" idx="4294967295"/>
          </p:nvPr>
        </p:nvSpPr>
        <p:spPr>
          <a:xfrm>
            <a:off x="685800" y="499125"/>
            <a:ext cx="6593700" cy="7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Hello!</a:t>
            </a:r>
            <a:endParaRPr lang="en-GB"/>
          </a:p>
        </p:txBody>
      </p:sp>
      <p:sp>
        <p:nvSpPr>
          <p:cNvPr id="135" name="Google Shape;135;p15"/>
          <p:cNvSpPr txBox="1"/>
          <p:nvPr>
            <p:ph type="subTitle" idx="4294967295"/>
          </p:nvPr>
        </p:nvSpPr>
        <p:spPr>
          <a:xfrm>
            <a:off x="685800" y="1259025"/>
            <a:ext cx="5200200" cy="2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FFFFFF"/>
                </a:solidFill>
              </a:rPr>
              <a:t>I am Jayden Smith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400">
                <a:solidFill>
                  <a:srgbClr val="FFFFFF"/>
                </a:solidFill>
              </a:rPr>
              <a:t>I am here because I love to give presentations. 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400">
                <a:solidFill>
                  <a:srgbClr val="FFFFFF"/>
                </a:solidFill>
              </a:rPr>
              <a:t>You can find me at @username</a:t>
            </a:r>
            <a:endParaRPr sz="2400" b="1">
              <a:solidFill>
                <a:srgbClr val="FFFFFF"/>
              </a:solidFill>
            </a:endParaRPr>
          </a:p>
        </p:txBody>
      </p:sp>
      <p:pic>
        <p:nvPicPr>
          <p:cNvPr id="136" name="Google Shape;136;p15"/>
          <p:cNvPicPr preferRelativeResize="0"/>
          <p:nvPr/>
        </p:nvPicPr>
        <p:blipFill rotWithShape="1">
          <a:blip r:embed="rId1"/>
          <a:srcRect t="30539" b="2793"/>
          <a:stretch>
            <a:fillRect/>
          </a:stretch>
        </p:blipFill>
        <p:spPr>
          <a:xfrm>
            <a:off x="6421762" y="1234300"/>
            <a:ext cx="2728326" cy="272832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5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/>
          <p:nvPr>
            <p:ph type="body" idx="1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Quotations are commonly printed as a means of inspiration and to invoke philosophical thoughts from the reader.</a:t>
            </a:r>
            <a:endParaRPr lang="en-GB"/>
          </a:p>
        </p:txBody>
      </p:sp>
      <p:sp>
        <p:nvSpPr>
          <p:cNvPr id="151" name="Google Shape;151;p17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a slide title</a:t>
            </a:r>
            <a:endParaRPr lang="en-GB"/>
          </a:p>
        </p:txBody>
      </p:sp>
      <p:sp>
        <p:nvSpPr>
          <p:cNvPr id="157" name="Google Shape;157;p18"/>
          <p:cNvSpPr txBox="1"/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n-GB"/>
              <a:t>Here you have a list of items</a:t>
            </a:r>
            <a:endParaRPr lang="en-GB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GB"/>
              <a:t>And some text</a:t>
            </a:r>
            <a:endParaRPr lang="en-GB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GB"/>
              <a:t>But remember not to overload your slides with content</a:t>
            </a:r>
            <a:endParaRPr lang="en-GB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Your audience will listen to you or read the content, but won’t do both. </a:t>
            </a:r>
            <a:endParaRPr lang="en-GB"/>
          </a:p>
        </p:txBody>
      </p:sp>
      <p:grpSp>
        <p:nvGrpSpPr>
          <p:cNvPr id="158" name="Google Shape;158;p18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59" name="Google Shape;159;p18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160;p18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161;p18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162;p18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163;p18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65" name="Google Shape;165;p18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ctrTitle" idx="4294967295"/>
          </p:nvPr>
        </p:nvSpPr>
        <p:spPr>
          <a:xfrm>
            <a:off x="685800" y="1583350"/>
            <a:ext cx="41532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accent6"/>
                </a:solidFill>
              </a:rPr>
              <a:t>BIG CONCEPT</a:t>
            </a:r>
            <a:endParaRPr sz="6000">
              <a:solidFill>
                <a:schemeClr val="accent6"/>
              </a:solidFill>
            </a:endParaRPr>
          </a:p>
        </p:txBody>
      </p:sp>
      <p:sp>
        <p:nvSpPr>
          <p:cNvPr id="171" name="Google Shape;171;p19"/>
          <p:cNvSpPr txBox="1"/>
          <p:nvPr>
            <p:ph type="subTitle" idx="4294967295"/>
          </p:nvPr>
        </p:nvSpPr>
        <p:spPr>
          <a:xfrm>
            <a:off x="685800" y="3106752"/>
            <a:ext cx="4153200" cy="7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400"/>
              <a:t>Bring the attention of your audience over a key concept using icons or illustrations</a:t>
            </a:r>
            <a:endParaRPr sz="2400"/>
          </a:p>
        </p:txBody>
      </p:sp>
      <p:sp>
        <p:nvSpPr>
          <p:cNvPr id="172" name="Google Shape;172;p19"/>
          <p:cNvSpPr/>
          <p:nvPr/>
        </p:nvSpPr>
        <p:spPr>
          <a:xfrm>
            <a:off x="7214073" y="747704"/>
            <a:ext cx="354081" cy="33809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73" name="Google Shape;173;p19"/>
          <p:cNvGrpSpPr/>
          <p:nvPr/>
        </p:nvGrpSpPr>
        <p:grpSpPr>
          <a:xfrm>
            <a:off x="6372292" y="1484384"/>
            <a:ext cx="2174700" cy="2174833"/>
            <a:chOff x="6643075" y="3664250"/>
            <a:chExt cx="407950" cy="407975"/>
          </a:xfrm>
        </p:grpSpPr>
        <p:sp>
          <p:nvSpPr>
            <p:cNvPr id="174" name="Google Shape;174;p19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175;p19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76" name="Google Shape;176;p19"/>
          <p:cNvGrpSpPr/>
          <p:nvPr/>
        </p:nvGrpSpPr>
        <p:grpSpPr>
          <a:xfrm>
            <a:off x="4995953" y="3119892"/>
            <a:ext cx="981407" cy="981351"/>
            <a:chOff x="576250" y="4319400"/>
            <a:chExt cx="442075" cy="442050"/>
          </a:xfrm>
        </p:grpSpPr>
        <p:sp>
          <p:nvSpPr>
            <p:cNvPr id="177" name="Google Shape;177;p19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178;p19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179;p1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180;p19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81" name="Google Shape;181;p19"/>
          <p:cNvSpPr/>
          <p:nvPr/>
        </p:nvSpPr>
        <p:spPr>
          <a:xfrm>
            <a:off x="5392191" y="1829072"/>
            <a:ext cx="585164" cy="55873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2" name="Google Shape;182;p19"/>
          <p:cNvSpPr/>
          <p:nvPr/>
        </p:nvSpPr>
        <p:spPr>
          <a:xfrm rot="2384392">
            <a:off x="7003547" y="3733235"/>
            <a:ext cx="354079" cy="33808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3" name="Google Shape;183;p19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0"/>
          <p:cNvSpPr txBox="1"/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White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milk and fresh snow, the color produced by the combination of all the colors of the visible spectrum.</a:t>
            </a:r>
            <a:endParaRPr lang="en-GB"/>
          </a:p>
        </p:txBody>
      </p:sp>
      <p:sp>
        <p:nvSpPr>
          <p:cNvPr id="189" name="Google Shape;189;p20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can also split your content</a:t>
            </a:r>
            <a:endParaRPr lang="en-GB"/>
          </a:p>
        </p:txBody>
      </p:sp>
      <p:sp>
        <p:nvSpPr>
          <p:cNvPr id="190" name="Google Shape;190;p20"/>
          <p:cNvSpPr txBox="1"/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Black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ebony and of outer space. It has been the symbolic color of elegance, solemnity and authority.</a:t>
            </a:r>
            <a:endParaRPr lang="en-GB"/>
          </a:p>
        </p:txBody>
      </p:sp>
      <p:grpSp>
        <p:nvGrpSpPr>
          <p:cNvPr id="191" name="Google Shape;191;p20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92" name="Google Shape;192;p20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193;p20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196;p20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197;p20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98" name="Google Shape;198;p20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two or three columns</a:t>
            </a:r>
            <a:endParaRPr lang="en-GB"/>
          </a:p>
        </p:txBody>
      </p:sp>
      <p:sp>
        <p:nvSpPr>
          <p:cNvPr id="204" name="Google Shape;204;p21"/>
          <p:cNvSpPr txBox="1"/>
          <p:nvPr>
            <p:ph type="body" idx="1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Yellow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gold, butter and ripe lemons. In the spectrum of visible light, yellow is found between green and orange.</a:t>
            </a:r>
            <a:endParaRPr lang="en-GB"/>
          </a:p>
        </p:txBody>
      </p:sp>
      <p:sp>
        <p:nvSpPr>
          <p:cNvPr id="205" name="Google Shape;205;p21"/>
          <p:cNvSpPr txBox="1"/>
          <p:nvPr>
            <p:ph type="body" idx="2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Blue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colour of the clear sky and the deep sea. It is located between violet and green on the optical spectrum.</a:t>
            </a:r>
            <a:endParaRPr lang="en-GB"/>
          </a:p>
        </p:txBody>
      </p:sp>
      <p:sp>
        <p:nvSpPr>
          <p:cNvPr id="206" name="Google Shape;206;p21"/>
          <p:cNvSpPr txBox="1"/>
          <p:nvPr>
            <p:ph type="body" idx="3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Red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blood, and because of this it has historically been associated with sacrifice, danger and courage. </a:t>
            </a:r>
            <a:endParaRPr lang="en-GB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</a:p>
        </p:txBody>
      </p:sp>
      <p:grpSp>
        <p:nvGrpSpPr>
          <p:cNvPr id="207" name="Google Shape;207;p2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208" name="Google Shape;208;p21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09;p21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0;p2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11;p21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12;p21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4" name="Google Shape;214;p21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5"/>
          <p:cNvSpPr txBox="1"/>
          <p:nvPr>
            <p:ph type="subTitle" idx="4294967295"/>
          </p:nvPr>
        </p:nvSpPr>
        <p:spPr>
          <a:xfrm>
            <a:off x="685800" y="505225"/>
            <a:ext cx="7884600" cy="38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THANKS!</a:t>
            </a:r>
            <a:endParaRPr sz="36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FFFFFF"/>
                </a:solidFill>
              </a:rPr>
              <a:t>Any questions?</a:t>
            </a:r>
            <a:endParaRPr sz="36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400">
                <a:solidFill>
                  <a:srgbClr val="FFFFFF"/>
                </a:solidFill>
              </a:rPr>
              <a:t>You can find me at @username &amp; user@mail.me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405" name="Google Shape;405;p35"/>
          <p:cNvSpPr txBox="1"/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/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5" name="Picture 4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36380" cy="51549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1249</Words>
  <Application>WPS Presentation</Application>
  <PresentationFormat/>
  <Paragraphs>62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Arial</vt:lpstr>
      <vt:lpstr>Roboto Slab</vt:lpstr>
      <vt:lpstr>Nixie One</vt:lpstr>
      <vt:lpstr>Impact</vt:lpstr>
      <vt:lpstr>Microsoft YaHei</vt:lpstr>
      <vt:lpstr>Arial Unicode MS</vt:lpstr>
      <vt:lpstr>Calibri</vt:lpstr>
      <vt:lpstr>Warwick template</vt:lpstr>
      <vt:lpstr>This is your presentation title</vt:lpstr>
      <vt:lpstr>Hello!</vt:lpstr>
      <vt:lpstr>PowerPoint 演示文稿</vt:lpstr>
      <vt:lpstr>This is a slide title</vt:lpstr>
      <vt:lpstr>BIG CONCEPT</vt:lpstr>
      <vt:lpstr>You can also split your content</vt:lpstr>
      <vt:lpstr>In two or three columns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/>
  <cp:lastModifiedBy>noel</cp:lastModifiedBy>
  <cp:revision>2</cp:revision>
  <dcterms:created xsi:type="dcterms:W3CDTF">2021-12-07T06:44:00Z</dcterms:created>
  <dcterms:modified xsi:type="dcterms:W3CDTF">2021-12-27T07:53:51Z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957831D3DAF0476184D7DDE883710B30</vt:lpwstr>
  </property>
  <property fmtid="{D5CDD505-2E9C-101B-9397-08002B2CF9AE}" pid="3" name="KSOProductBuildVer">
    <vt:lpwstr>1033-11.2.0.10307</vt:lpwstr>
  </property>
</Properties>
</file>