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260" r:id="rId6"/>
    <p:sldId id="261" r:id="rId7"/>
    <p:sldId id="262" r:id="rId8"/>
    <p:sldId id="263" r:id="rId9"/>
    <p:sldId id="264" r:id="rId10"/>
    <p:sldId id="278" r:id="rId11"/>
    <p:sldId id="294" r:id="rId12"/>
  </p:sldIdLst>
  <p:sldSz cx="9144000" cy="5143500"/>
  <p:notesSz cx="6858000" cy="9144000"/>
  <p:embeddedFontLst>
    <p:embeddedFont>
      <p:font typeface="Roboto Slab"/>
      <p:regular r:id="rId16"/>
    </p:embeddedFont>
    <p:embeddedFont>
      <p:font typeface="Nixie One" panose="02000503080000020004"/>
      <p:regular r:id="rId17"/>
    </p:embeddedFont>
    <p:embeddedFont>
      <p:font typeface="Impact" panose="020B0806030902050204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font" Target="fonts/font3.fntdata"/><Relationship Id="rId17" Type="http://schemas.openxmlformats.org/officeDocument/2006/relationships/font" Target="fonts/font2.fntdata"/><Relationship Id="rId16" Type="http://schemas.openxmlformats.org/officeDocument/2006/relationships/font" Target="fonts/font1.fntdata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5f391192_00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5f391192_0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4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5f391192_09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5f391192_0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ed75ccf_01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ed75ccf_01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5f391192_017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5f391192_01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5f391192_04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5f391192_04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35ed75ccf_022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35ed75ccf_0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bg>
      <p:bgPr>
        <a:solidFill>
          <a:schemeClr val="accen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" name="Google Shape;11;p2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" name="Google Shape;13;p2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" name="Google Shape;14;p2"/>
          <p:cNvSpPr txBox="1"/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tyle A">
  <p:cSld name="BLANK_1_1">
    <p:bg>
      <p:bgPr>
        <a:solidFill>
          <a:schemeClr val="accent4"/>
        </a:solidFill>
        <a:effectLst/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91" name="Google Shape;91;p11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2" name="Google Shape;92;p11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3" name="Google Shape;93;p11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94;p11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tyle B">
  <p:cSld name="BLANK_1_1_1">
    <p:bg>
      <p:bgPr>
        <a:solidFill>
          <a:schemeClr val="accent1"/>
        </a:solidFill>
        <a:effectLst/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/>
          <p:nvPr/>
        </p:nvSpPr>
        <p:spPr>
          <a:xfrm>
            <a:off x="0" y="4294550"/>
            <a:ext cx="9144000" cy="241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7" name="Google Shape;97;p12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98" name="Google Shape;98;p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9" name="Google Shape;99;p12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0" name="Google Shape;100;p12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chemeClr val="accent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chemeClr val="accent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chemeClr val="accent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b="1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8" name="Google Shape;18;p3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" name="Google Shape;19;p3"/>
          <p:cNvSpPr/>
          <p:nvPr/>
        </p:nvSpPr>
        <p:spPr>
          <a:xfrm>
            <a:off x="0" y="0"/>
            <a:ext cx="34743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0" y="500626"/>
            <a:ext cx="3474300" cy="3824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" name="Google Shape;21;p3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2" name="Google Shape;22;p3"/>
          <p:cNvSpPr/>
          <p:nvPr/>
        </p:nvSpPr>
        <p:spPr>
          <a:xfrm>
            <a:off x="0" y="4584075"/>
            <a:ext cx="3474300" cy="559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3" name="Google Shape;23;p3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accent4"/>
        </a:solidFill>
        <a:effectLst/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3398538" y="1599538"/>
            <a:ext cx="2346925" cy="19444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E3142">
                    <a:alpha val="26820"/>
                  </a:srgbClr>
                </a:solidFill>
                <a:latin typeface="Impact" panose="020B0806030902050204"/>
              </a:rPr>
              <a:t>“</a:t>
            </a:r>
            <a:endParaRPr b="0" i="0">
              <a:ln>
                <a:noFill/>
              </a:ln>
              <a:solidFill>
                <a:srgbClr val="0E3142">
                  <a:alpha val="26820"/>
                </a:srgbClr>
              </a:solidFill>
              <a:latin typeface="Impact" panose="020B0806030902050204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7" name="Google Shape;27;p4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8" name="Google Shape;28;p4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9" name="Google Shape;29;p4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0" name="Google Shape;30;p4"/>
          <p:cNvSpPr txBox="1"/>
          <p:nvPr>
            <p:ph type="body" idx="1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 algn="ctr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▪"/>
              <a:defRPr sz="2000">
                <a:solidFill>
                  <a:schemeClr val="lt1"/>
                </a:solidFill>
              </a:defRPr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▫"/>
              <a:defRPr sz="2000">
                <a:solidFill>
                  <a:schemeClr val="lt1"/>
                </a:solidFill>
              </a:defRPr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>
                <a:solidFill>
                  <a:schemeClr val="lt1"/>
                </a:solidFill>
              </a:defRPr>
            </a:lvl3pPr>
            <a:lvl4pPr marL="1828800" lvl="3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2000">
                <a:solidFill>
                  <a:schemeClr val="lt1"/>
                </a:solidFill>
              </a:defRPr>
            </a:lvl4pPr>
            <a:lvl5pPr marL="2286000" lvl="4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2000">
                <a:solidFill>
                  <a:schemeClr val="lt1"/>
                </a:solidFill>
              </a:defRPr>
            </a:lvl5pPr>
            <a:lvl6pPr marL="2743200" lvl="5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>
                <a:solidFill>
                  <a:schemeClr val="lt1"/>
                </a:solidFill>
              </a:defRPr>
            </a:lvl6pPr>
            <a:lvl7pPr marL="3200400" lvl="6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2000">
                <a:solidFill>
                  <a:schemeClr val="lt1"/>
                </a:solidFill>
              </a:defRPr>
            </a:lvl7pPr>
            <a:lvl8pPr marL="3657600" lvl="7" indent="-3556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2000">
                <a:solidFill>
                  <a:schemeClr val="lt1"/>
                </a:solidFill>
              </a:defRPr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+ 1 column">
  <p:cSld name="TITLE_AND_BOD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4" name="Google Shape;34;p5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" name="Google Shape;35;p5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6" name="Google Shape;36;p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" name="Google Shape;37;p5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cxnSp>
        <p:nvCxnSpPr>
          <p:cNvPr id="38" name="Google Shape;38;p5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Google Shape;39;p5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>
              <a:spcBef>
                <a:spcPts val="60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marL="1828800" lvl="3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marL="2286000" lvl="4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marL="2743200" lvl="5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marL="3200400" lvl="6" indent="-406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marL="3657600" lvl="7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marL="4114800" lvl="8" indent="-4064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41" name="Google Shape;41;p5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+ 2 columns">
  <p:cSld name="TITLE_AND_TWO_COLUMN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44" name="Google Shape;44;p6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" name="Google Shape;45;p6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6" name="Google Shape;46;p6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7" name="Google Shape;47;p6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cxnSp>
        <p:nvCxnSpPr>
          <p:cNvPr id="48" name="Google Shape;48;p6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9" name="Google Shape;49;p6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type="body" idx="1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1" name="Google Shape;51;p6"/>
          <p:cNvSpPr txBox="1"/>
          <p:nvPr>
            <p:ph type="body" idx="2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2" name="Google Shape;52;p6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56;p7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7" name="Google Shape;57;p7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8" name="Google Shape;58;p7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cxnSp>
        <p:nvCxnSpPr>
          <p:cNvPr id="59" name="Google Shape;59;p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7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type="body" idx="1"/>
          </p:nvPr>
        </p:nvSpPr>
        <p:spPr>
          <a:xfrm>
            <a:off x="1146025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2" name="Google Shape;62;p7"/>
          <p:cNvSpPr txBox="1"/>
          <p:nvPr>
            <p:ph type="body" idx="2"/>
          </p:nvPr>
        </p:nvSpPr>
        <p:spPr>
          <a:xfrm>
            <a:off x="3679388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type="body" idx="3"/>
          </p:nvPr>
        </p:nvSpPr>
        <p:spPr>
          <a:xfrm>
            <a:off x="6212750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67" name="Google Shape;67;p8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68;p8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9" name="Google Shape;69;p8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70;p8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cxnSp>
        <p:nvCxnSpPr>
          <p:cNvPr id="71" name="Google Shape;71;p8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" name="Google Shape;72;p8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76" name="Google Shape;76;p9"/>
          <p:cNvSpPr/>
          <p:nvPr/>
        </p:nvSpPr>
        <p:spPr>
          <a:xfrm>
            <a:off x="0" y="500625"/>
            <a:ext cx="2472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7" name="Google Shape;77;p9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78;p9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79;p9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80;p9"/>
          <p:cNvSpPr txBox="1"/>
          <p:nvPr>
            <p:ph type="body" idx="1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</a:lstStyle>
          <a:p/>
        </p:txBody>
      </p:sp>
      <p:sp>
        <p:nvSpPr>
          <p:cNvPr id="81" name="Google Shape;81;p9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84" name="Google Shape;84;p10"/>
          <p:cNvSpPr/>
          <p:nvPr/>
        </p:nvSpPr>
        <p:spPr>
          <a:xfrm>
            <a:off x="0" y="500625"/>
            <a:ext cx="247200" cy="1058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5" name="Google Shape;85;p10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86;p10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7" name="Google Shape;87;p10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88;p10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 rtl="0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Slab"/>
              <a:buNone/>
              <a:defRPr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ixie One" panose="02000503080000020004"/>
              <a:buChar char="▪"/>
              <a:defRPr sz="3000">
                <a:solidFill>
                  <a:schemeClr val="accent1"/>
                </a:solidFill>
                <a:latin typeface="Nixie One" panose="02000503080000020004"/>
                <a:ea typeface="Nixie One" panose="02000503080000020004"/>
                <a:cs typeface="Nixie One" panose="02000503080000020004"/>
                <a:sym typeface="Nixie One" panose="02000503080000020004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 panose="02000503080000020004"/>
              <a:buChar char="▫"/>
              <a:defRPr sz="2400">
                <a:solidFill>
                  <a:schemeClr val="accent1"/>
                </a:solidFill>
                <a:latin typeface="Nixie One" panose="02000503080000020004"/>
                <a:ea typeface="Nixie One" panose="02000503080000020004"/>
                <a:cs typeface="Nixie One" panose="02000503080000020004"/>
                <a:sym typeface="Nixie One" panose="02000503080000020004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ixie One" panose="02000503080000020004"/>
              <a:buChar char="■"/>
              <a:defRPr sz="2400">
                <a:solidFill>
                  <a:schemeClr val="accent1"/>
                </a:solidFill>
                <a:latin typeface="Nixie One" panose="02000503080000020004"/>
                <a:ea typeface="Nixie One" panose="02000503080000020004"/>
                <a:cs typeface="Nixie One" panose="02000503080000020004"/>
                <a:sym typeface="Nixie One" panose="02000503080000020004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 panose="02000503080000020004"/>
              <a:buChar char="●"/>
              <a:defRPr sz="1800">
                <a:solidFill>
                  <a:schemeClr val="accent1"/>
                </a:solidFill>
                <a:latin typeface="Nixie One" panose="02000503080000020004"/>
                <a:ea typeface="Nixie One" panose="02000503080000020004"/>
                <a:cs typeface="Nixie One" panose="02000503080000020004"/>
                <a:sym typeface="Nixie One" panose="02000503080000020004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 panose="02000503080000020004"/>
              <a:buChar char="○"/>
              <a:defRPr sz="1800">
                <a:solidFill>
                  <a:schemeClr val="accent1"/>
                </a:solidFill>
                <a:latin typeface="Nixie One" panose="02000503080000020004"/>
                <a:ea typeface="Nixie One" panose="02000503080000020004"/>
                <a:cs typeface="Nixie One" panose="02000503080000020004"/>
                <a:sym typeface="Nixie One" panose="02000503080000020004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 panose="02000503080000020004"/>
              <a:buChar char="■"/>
              <a:defRPr sz="1800">
                <a:solidFill>
                  <a:schemeClr val="accent1"/>
                </a:solidFill>
                <a:latin typeface="Nixie One" panose="02000503080000020004"/>
                <a:ea typeface="Nixie One" panose="02000503080000020004"/>
                <a:cs typeface="Nixie One" panose="02000503080000020004"/>
                <a:sym typeface="Nixie One" panose="02000503080000020004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 panose="02000503080000020004"/>
              <a:buChar char="●"/>
              <a:defRPr sz="1800">
                <a:solidFill>
                  <a:schemeClr val="accent1"/>
                </a:solidFill>
                <a:latin typeface="Nixie One" panose="02000503080000020004"/>
                <a:ea typeface="Nixie One" panose="02000503080000020004"/>
                <a:cs typeface="Nixie One" panose="02000503080000020004"/>
                <a:sym typeface="Nixie One" panose="02000503080000020004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 panose="02000503080000020004"/>
              <a:buChar char="○"/>
              <a:defRPr sz="1800">
                <a:solidFill>
                  <a:schemeClr val="accent1"/>
                </a:solidFill>
                <a:latin typeface="Nixie One" panose="02000503080000020004"/>
                <a:ea typeface="Nixie One" panose="02000503080000020004"/>
                <a:cs typeface="Nixie One" panose="02000503080000020004"/>
                <a:sym typeface="Nixie One" panose="02000503080000020004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ixie One" panose="02000503080000020004"/>
              <a:buChar char="■"/>
              <a:defRPr sz="1800">
                <a:solidFill>
                  <a:schemeClr val="accent1"/>
                </a:solidFill>
                <a:latin typeface="Nixie One" panose="02000503080000020004"/>
                <a:ea typeface="Nixie One" panose="02000503080000020004"/>
                <a:cs typeface="Nixie One" panose="02000503080000020004"/>
                <a:sym typeface="Nixie One" panose="02000503080000020004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buNone/>
              <a:defRPr sz="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/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your presentation title</a:t>
            </a:r>
            <a:endParaRPr lang="en-GB"/>
          </a:p>
        </p:txBody>
      </p:sp>
      <p:grpSp>
        <p:nvGrpSpPr>
          <p:cNvPr id="106" name="Google Shape;106;p13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7" name="Google Shape;107;p13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/>
          <p:nvPr>
            <p:ph type="ctrTitle" idx="4294967295"/>
          </p:nvPr>
        </p:nvSpPr>
        <p:spPr>
          <a:xfrm>
            <a:off x="685800" y="499125"/>
            <a:ext cx="6593700" cy="7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Hello!</a:t>
            </a:r>
            <a:endParaRPr lang="en-GB"/>
          </a:p>
        </p:txBody>
      </p:sp>
      <p:sp>
        <p:nvSpPr>
          <p:cNvPr id="135" name="Google Shape;135;p15"/>
          <p:cNvSpPr txBox="1"/>
          <p:nvPr>
            <p:ph type="subTitle" idx="4294967295"/>
          </p:nvPr>
        </p:nvSpPr>
        <p:spPr>
          <a:xfrm>
            <a:off x="685800" y="1259025"/>
            <a:ext cx="5200200" cy="2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FFFFFF"/>
                </a:solidFill>
              </a:rPr>
              <a:t>I am Jayden Smith</a:t>
            </a:r>
            <a:endParaRPr sz="2400" b="1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400">
                <a:solidFill>
                  <a:srgbClr val="FFFFFF"/>
                </a:solidFill>
              </a:rPr>
              <a:t>I am here because I love to give presentations. </a:t>
            </a: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400">
                <a:solidFill>
                  <a:srgbClr val="FFFFFF"/>
                </a:solidFill>
              </a:rPr>
              <a:t>You can find me at @username</a:t>
            </a:r>
            <a:endParaRPr sz="2400" b="1">
              <a:solidFill>
                <a:srgbClr val="FFFFFF"/>
              </a:solidFill>
            </a:endParaRPr>
          </a:p>
        </p:txBody>
      </p:sp>
      <p:pic>
        <p:nvPicPr>
          <p:cNvPr id="136" name="Google Shape;136;p15"/>
          <p:cNvPicPr preferRelativeResize="0"/>
          <p:nvPr/>
        </p:nvPicPr>
        <p:blipFill rotWithShape="1">
          <a:blip r:embed="rId1"/>
          <a:srcRect t="30539" b="2793"/>
          <a:stretch>
            <a:fillRect/>
          </a:stretch>
        </p:blipFill>
        <p:spPr>
          <a:xfrm>
            <a:off x="6421762" y="1234300"/>
            <a:ext cx="2728326" cy="2728326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5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7"/>
          <p:cNvSpPr txBox="1"/>
          <p:nvPr>
            <p:ph type="body" idx="1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Quotations are commonly printed as a means of inspiration and to invoke philosophical thoughts from the reader.</a:t>
            </a:r>
            <a:endParaRPr lang="en-GB"/>
          </a:p>
        </p:txBody>
      </p:sp>
      <p:sp>
        <p:nvSpPr>
          <p:cNvPr id="151" name="Google Shape;151;p17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8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a slide title</a:t>
            </a:r>
            <a:endParaRPr lang="en-GB"/>
          </a:p>
        </p:txBody>
      </p:sp>
      <p:sp>
        <p:nvSpPr>
          <p:cNvPr id="157" name="Google Shape;157;p18"/>
          <p:cNvSpPr txBox="1"/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600"/>
              </a:spcBef>
              <a:spcAft>
                <a:spcPts val="0"/>
              </a:spcAft>
              <a:buSzPts val="2800"/>
              <a:buChar char="▪"/>
            </a:pPr>
            <a:r>
              <a:rPr lang="en-GB"/>
              <a:t>Here you have a list of items</a:t>
            </a:r>
            <a:endParaRPr lang="en-GB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-GB"/>
              <a:t>And some text</a:t>
            </a:r>
            <a:endParaRPr lang="en-GB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-GB"/>
              <a:t>But remember not to overload your slides with content</a:t>
            </a:r>
            <a:endParaRPr lang="en-GB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Your audience will listen to you or read the content, but won’t do both. </a:t>
            </a:r>
            <a:endParaRPr lang="en-GB"/>
          </a:p>
        </p:txBody>
      </p:sp>
      <p:grpSp>
        <p:nvGrpSpPr>
          <p:cNvPr id="158" name="Google Shape;158;p18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59" name="Google Shape;159;p18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160;p18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1" name="Google Shape;161;p18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2" name="Google Shape;162;p18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3" name="Google Shape;163;p18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4" name="Google Shape;164;p18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65" name="Google Shape;165;p18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ctrTitle" idx="4294967295"/>
          </p:nvPr>
        </p:nvSpPr>
        <p:spPr>
          <a:xfrm>
            <a:off x="685800" y="1583350"/>
            <a:ext cx="41532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chemeClr val="accent6"/>
                </a:solidFill>
              </a:rPr>
              <a:t>BIG CONCEPT</a:t>
            </a:r>
            <a:endParaRPr sz="6000">
              <a:solidFill>
                <a:schemeClr val="accent6"/>
              </a:solidFill>
            </a:endParaRPr>
          </a:p>
        </p:txBody>
      </p:sp>
      <p:sp>
        <p:nvSpPr>
          <p:cNvPr id="171" name="Google Shape;171;p19"/>
          <p:cNvSpPr txBox="1"/>
          <p:nvPr>
            <p:ph type="subTitle" idx="4294967295"/>
          </p:nvPr>
        </p:nvSpPr>
        <p:spPr>
          <a:xfrm>
            <a:off x="685800" y="3106752"/>
            <a:ext cx="4153200" cy="7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400"/>
              <a:t>Bring the attention of your audience over a key concept using icons or illustrations</a:t>
            </a:r>
            <a:endParaRPr sz="2400"/>
          </a:p>
        </p:txBody>
      </p:sp>
      <p:sp>
        <p:nvSpPr>
          <p:cNvPr id="172" name="Google Shape;172;p19"/>
          <p:cNvSpPr/>
          <p:nvPr/>
        </p:nvSpPr>
        <p:spPr>
          <a:xfrm>
            <a:off x="7214073" y="747704"/>
            <a:ext cx="354081" cy="33809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73" name="Google Shape;173;p19"/>
          <p:cNvGrpSpPr/>
          <p:nvPr/>
        </p:nvGrpSpPr>
        <p:grpSpPr>
          <a:xfrm>
            <a:off x="6372292" y="1484384"/>
            <a:ext cx="2174700" cy="2174833"/>
            <a:chOff x="6643075" y="3664250"/>
            <a:chExt cx="407950" cy="407975"/>
          </a:xfrm>
        </p:grpSpPr>
        <p:sp>
          <p:nvSpPr>
            <p:cNvPr id="174" name="Google Shape;174;p19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175;p19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76" name="Google Shape;176;p19"/>
          <p:cNvGrpSpPr/>
          <p:nvPr/>
        </p:nvGrpSpPr>
        <p:grpSpPr>
          <a:xfrm>
            <a:off x="4995953" y="3119892"/>
            <a:ext cx="981407" cy="981351"/>
            <a:chOff x="576250" y="4319400"/>
            <a:chExt cx="442075" cy="442050"/>
          </a:xfrm>
        </p:grpSpPr>
        <p:sp>
          <p:nvSpPr>
            <p:cNvPr id="177" name="Google Shape;177;p19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178;p19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179;p19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180;p19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81" name="Google Shape;181;p19"/>
          <p:cNvSpPr/>
          <p:nvPr/>
        </p:nvSpPr>
        <p:spPr>
          <a:xfrm>
            <a:off x="5392191" y="1829072"/>
            <a:ext cx="585164" cy="558736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82" name="Google Shape;182;p19"/>
          <p:cNvSpPr/>
          <p:nvPr/>
        </p:nvSpPr>
        <p:spPr>
          <a:xfrm rot="2384392">
            <a:off x="7003547" y="3733235"/>
            <a:ext cx="354079" cy="33808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83" name="Google Shape;183;p19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0"/>
          <p:cNvSpPr txBox="1"/>
          <p:nvPr>
            <p:ph type="body" idx="1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White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color of milk and fresh snow, the color produced by the combination of all the colors of the visible spectrum.</a:t>
            </a:r>
            <a:endParaRPr lang="en-GB"/>
          </a:p>
        </p:txBody>
      </p:sp>
      <p:sp>
        <p:nvSpPr>
          <p:cNvPr id="189" name="Google Shape;189;p20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can also split your content</a:t>
            </a:r>
            <a:endParaRPr lang="en-GB"/>
          </a:p>
        </p:txBody>
      </p:sp>
      <p:sp>
        <p:nvSpPr>
          <p:cNvPr id="190" name="Google Shape;190;p20"/>
          <p:cNvSpPr txBox="1"/>
          <p:nvPr>
            <p:ph type="body" idx="2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Black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color of ebony and of outer space. It has been the symbolic color of elegance, solemnity and authority.</a:t>
            </a:r>
            <a:endParaRPr lang="en-GB"/>
          </a:p>
        </p:txBody>
      </p:sp>
      <p:grpSp>
        <p:nvGrpSpPr>
          <p:cNvPr id="191" name="Google Shape;191;p20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92" name="Google Shape;192;p20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193;p20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195;p20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6" name="Google Shape;196;p20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7" name="Google Shape;197;p20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98" name="Google Shape;198;p20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1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two or three columns</a:t>
            </a:r>
            <a:endParaRPr lang="en-GB"/>
          </a:p>
        </p:txBody>
      </p:sp>
      <p:sp>
        <p:nvSpPr>
          <p:cNvPr id="204" name="Google Shape;204;p21"/>
          <p:cNvSpPr txBox="1"/>
          <p:nvPr>
            <p:ph type="body" idx="1"/>
          </p:nvPr>
        </p:nvSpPr>
        <p:spPr>
          <a:xfrm>
            <a:off x="1146025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Yellow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color of gold, butter and ripe lemons. In the spectrum of visible light, yellow is found between green and orange.</a:t>
            </a:r>
            <a:endParaRPr lang="en-GB"/>
          </a:p>
        </p:txBody>
      </p:sp>
      <p:sp>
        <p:nvSpPr>
          <p:cNvPr id="205" name="Google Shape;205;p21"/>
          <p:cNvSpPr txBox="1"/>
          <p:nvPr>
            <p:ph type="body" idx="2"/>
          </p:nvPr>
        </p:nvSpPr>
        <p:spPr>
          <a:xfrm>
            <a:off x="3679388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Blue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colour of the clear sky and the deep sea. It is located between violet and green on the optical spectrum.</a:t>
            </a:r>
            <a:endParaRPr lang="en-GB"/>
          </a:p>
        </p:txBody>
      </p:sp>
      <p:sp>
        <p:nvSpPr>
          <p:cNvPr id="206" name="Google Shape;206;p21"/>
          <p:cNvSpPr txBox="1"/>
          <p:nvPr>
            <p:ph type="body" idx="3"/>
          </p:nvPr>
        </p:nvSpPr>
        <p:spPr>
          <a:xfrm>
            <a:off x="6212750" y="1773300"/>
            <a:ext cx="2409900" cy="31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Red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color of blood, and because of this it has historically been associated with sacrifice, danger and courage. </a:t>
            </a:r>
            <a:endParaRPr lang="en-GB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</a:p>
        </p:txBody>
      </p:sp>
      <p:grpSp>
        <p:nvGrpSpPr>
          <p:cNvPr id="207" name="Google Shape;207;p21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208" name="Google Shape;208;p21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9" name="Google Shape;209;p21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0" name="Google Shape;210;p21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1" name="Google Shape;211;p21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2" name="Google Shape;212;p21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14" name="Google Shape;214;p21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5"/>
          <p:cNvSpPr txBox="1"/>
          <p:nvPr>
            <p:ph type="subTitle" idx="4294967295"/>
          </p:nvPr>
        </p:nvSpPr>
        <p:spPr>
          <a:xfrm>
            <a:off x="685800" y="505225"/>
            <a:ext cx="7884600" cy="38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1800" b="1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THANKS!</a:t>
            </a:r>
            <a:endParaRPr sz="3600" b="1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3600" b="1">
                <a:solidFill>
                  <a:srgbClr val="FFFFFF"/>
                </a:solidFill>
              </a:rPr>
              <a:t>Any questions?</a:t>
            </a:r>
            <a:endParaRPr sz="3600" b="1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sz="240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2400">
                <a:solidFill>
                  <a:srgbClr val="FFFFFF"/>
                </a:solidFill>
              </a:rPr>
              <a:t>You can find me at @username &amp; user@mail.me</a:t>
            </a:r>
            <a:endParaRPr sz="2400" b="1">
              <a:solidFill>
                <a:srgbClr val="FFFFFF"/>
              </a:solidFill>
            </a:endParaRPr>
          </a:p>
        </p:txBody>
      </p:sp>
      <p:sp>
        <p:nvSpPr>
          <p:cNvPr id="405" name="Google Shape;405;p35"/>
          <p:cNvSpPr txBox="1"/>
          <p:nvPr>
            <p:ph type="sldNum" idx="12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/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Subtitle 2"/>
          <p:cNvSpPr/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pic>
        <p:nvPicPr>
          <p:cNvPr id="5" name="Picture 4" descr="imag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36380" cy="51549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114454"/>
      </a:dk1>
      <a:lt1>
        <a:srgbClr val="FFFFFF"/>
      </a:lt1>
      <a:dk2>
        <a:srgbClr val="5F6C70"/>
      </a:dk2>
      <a:lt2>
        <a:srgbClr val="CED5D8"/>
      </a:lt2>
      <a:accent1>
        <a:srgbClr val="114454"/>
      </a:accent1>
      <a:accent2>
        <a:srgbClr val="18637B"/>
      </a:accent2>
      <a:accent3>
        <a:srgbClr val="309AAD"/>
      </a:accent3>
      <a:accent4>
        <a:srgbClr val="165751"/>
      </a:accent4>
      <a:accent5>
        <a:srgbClr val="3B8D61"/>
      </a:accent5>
      <a:accent6>
        <a:srgbClr val="94BF6E"/>
      </a:accent6>
      <a:hlink>
        <a:srgbClr val="11445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1249</Words>
  <Application>WPS Presentation</Application>
  <PresentationFormat/>
  <Paragraphs>62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SimSun</vt:lpstr>
      <vt:lpstr>Wingdings</vt:lpstr>
      <vt:lpstr>Arial</vt:lpstr>
      <vt:lpstr>Roboto Slab</vt:lpstr>
      <vt:lpstr>Nixie One</vt:lpstr>
      <vt:lpstr>Impact</vt:lpstr>
      <vt:lpstr>Microsoft YaHei</vt:lpstr>
      <vt:lpstr>Arial Unicode MS</vt:lpstr>
      <vt:lpstr>Calibri</vt:lpstr>
      <vt:lpstr>Warwick template</vt:lpstr>
      <vt:lpstr>This is your presentation title</vt:lpstr>
      <vt:lpstr>Hello!</vt:lpstr>
      <vt:lpstr>PowerPoint 演示文稿</vt:lpstr>
      <vt:lpstr>This is a slide title</vt:lpstr>
      <vt:lpstr>BIG CONCEPT</vt:lpstr>
      <vt:lpstr>You can also split your content</vt:lpstr>
      <vt:lpstr>In two or three columns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/>
  <cp:lastModifiedBy>noel</cp:lastModifiedBy>
  <cp:revision>2</cp:revision>
  <dcterms:created xsi:type="dcterms:W3CDTF">2021-12-07T06:44:00Z</dcterms:created>
  <dcterms:modified xsi:type="dcterms:W3CDTF">2021-12-27T07:53:51Z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957831D3DAF0476184D7DDE883710B30</vt:lpwstr>
  </property>
  <property fmtid="{D5CDD505-2E9C-101B-9397-08002B2CF9AE}" pid="3" name="KSOProductBuildVer">
    <vt:lpwstr>1033-11.2.0.10307</vt:lpwstr>
  </property>
</Properties>
</file>