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9" r:id="rId5"/>
    <p:sldId id="260" r:id="rId6"/>
    <p:sldId id="261" r:id="rId7"/>
    <p:sldId id="262" r:id="rId8"/>
    <p:sldId id="263" r:id="rId9"/>
    <p:sldId id="264" r:id="rId10"/>
    <p:sldId id="278" r:id="rId11"/>
    <p:sldId id="293" r:id="rId12"/>
  </p:sldIdLst>
  <p:sldSz cx="9144000" cy="5143500"/>
  <p:notesSz cx="6858000" cy="9144000"/>
  <p:embeddedFontLst>
    <p:embeddedFont>
      <p:font typeface="Inria Serif"/>
      <p:regular r:id="rId16"/>
    </p:embeddedFont>
    <p:embeddedFont>
      <p:font typeface="Inria Serif Light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font" Target="fonts/font2.fntdata"/><Relationship Id="rId16" Type="http://schemas.openxmlformats.org/officeDocument/2006/relationships/font" Target="fonts/font1.fntdata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5f391192_00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5f391192_0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5f391192_04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5f391192_0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5f391192_09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5f391192_0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5ed75ccf_01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5ed75ccf_01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5f391192_017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5f391192_01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5f391192_04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5f391192_04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964b003c9a_0_541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964b003c9a_0_54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2571750"/>
            <a:ext cx="9144000" cy="2571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702900" y="1361354"/>
            <a:ext cx="37245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8227900" y="-1675"/>
            <a:ext cx="916200" cy="916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bg>
      <p:bgPr>
        <a:solidFill>
          <a:schemeClr val="lt2"/>
        </a:solidFill>
        <a:effectLst/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884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57;p11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transparent frame">
  <p:cSld name="BLANK_1">
    <p:bg>
      <p:bgPr>
        <a:solidFill>
          <a:schemeClr val="lt1"/>
        </a:solidFill>
        <a:effectLst/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8849"/>
            </a:avLst>
          </a:prstGeom>
          <a:solidFill>
            <a:srgbClr val="3B1106">
              <a:alpha val="61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60;p12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  <a:solidFill>
            <a:srgbClr val="3B1106">
              <a:alpha val="6150"/>
            </a:srgbClr>
          </a:solidFill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accent2"/>
        </a:solidFill>
        <a:effectLst/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0" y="2571750"/>
            <a:ext cx="9144000" cy="2571900"/>
          </a:xfrm>
          <a:prstGeom prst="rect">
            <a:avLst/>
          </a:prstGeom>
          <a:solidFill>
            <a:srgbClr val="3B1106">
              <a:alpha val="61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" name="Google Shape;15;p3"/>
          <p:cNvSpPr txBox="1"/>
          <p:nvPr>
            <p:ph type="ctrTitle"/>
          </p:nvPr>
        </p:nvSpPr>
        <p:spPr>
          <a:xfrm>
            <a:off x="702900" y="1233658"/>
            <a:ext cx="47460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type="subTitle" idx="1"/>
          </p:nvPr>
        </p:nvSpPr>
        <p:spPr>
          <a:xfrm>
            <a:off x="702900" y="2787333"/>
            <a:ext cx="4746000" cy="299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lvl="1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lvl="2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>
              <a:spcBef>
                <a:spcPts val="60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60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60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60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60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600"/>
              </a:spcBef>
              <a:spcAft>
                <a:spcPts val="60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17" name="Google Shape;17;p3"/>
          <p:cNvSpPr/>
          <p:nvPr/>
        </p:nvSpPr>
        <p:spPr>
          <a:xfrm>
            <a:off x="5928400" y="916150"/>
            <a:ext cx="2299500" cy="3311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2"/>
              </a:solidFill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8227900" y="4227300"/>
            <a:ext cx="916200" cy="916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accent1"/>
        </a:solidFill>
        <a:effectLst/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2307300" y="921000"/>
            <a:ext cx="6836700" cy="4222500"/>
          </a:xfrm>
          <a:prstGeom prst="rect">
            <a:avLst/>
          </a:prstGeom>
          <a:solidFill>
            <a:srgbClr val="3B1106">
              <a:alpha val="61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" name="Google Shape;21;p4"/>
          <p:cNvSpPr txBox="1"/>
          <p:nvPr>
            <p:ph type="body" idx="1"/>
          </p:nvPr>
        </p:nvSpPr>
        <p:spPr>
          <a:xfrm>
            <a:off x="2763000" y="1376700"/>
            <a:ext cx="59253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Inria Serif"/>
              <a:buChar char="▫"/>
              <a:defRPr sz="3200" i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1pPr>
            <a:lvl2pPr marL="914400" lvl="1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Inria Serif"/>
              <a:buChar char="▪"/>
              <a:defRPr sz="3200" i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2pPr>
            <a:lvl3pPr marL="1371600" lvl="2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Inria Serif"/>
              <a:buChar char="▫"/>
              <a:defRPr sz="3200" i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3pPr>
            <a:lvl4pPr marL="1828800" lvl="3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Inria Serif"/>
              <a:buChar char="●"/>
              <a:defRPr sz="3200" i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4pPr>
            <a:lvl5pPr marL="2286000" lvl="4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Inria Serif"/>
              <a:buChar char="○"/>
              <a:defRPr sz="3200" i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5pPr>
            <a:lvl6pPr marL="2743200" lvl="5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Inria Serif"/>
              <a:buChar char="■"/>
              <a:defRPr sz="3200" i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6pPr>
            <a:lvl7pPr marL="3200400" lvl="6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Inria Serif"/>
              <a:buChar char="●"/>
              <a:defRPr sz="3200" i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7pPr>
            <a:lvl8pPr marL="3657600" lvl="7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Inria Serif"/>
              <a:buChar char="○"/>
              <a:defRPr sz="3200" i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8pPr>
            <a:lvl9pPr marL="4114800" lvl="8" indent="-431800" rtl="0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Font typeface="Inria Serif"/>
              <a:buChar char="■"/>
              <a:defRPr sz="3200" i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9pPr>
          </a:lstStyle>
          <a:p/>
        </p:txBody>
      </p:sp>
      <p:sp>
        <p:nvSpPr>
          <p:cNvPr id="22" name="Google Shape;22;p4"/>
          <p:cNvSpPr txBox="1"/>
          <p:nvPr/>
        </p:nvSpPr>
        <p:spPr>
          <a:xfrm>
            <a:off x="213450" y="600536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 b="1">
                <a:solidFill>
                  <a:schemeClr val="lt2"/>
                </a:solidFill>
                <a:latin typeface="Inria Serif"/>
                <a:ea typeface="Inria Serif"/>
                <a:cs typeface="Inria Serif"/>
                <a:sym typeface="Inria Serif"/>
              </a:rPr>
              <a:t>“</a:t>
            </a:r>
            <a:endParaRPr sz="9600" b="1">
              <a:solidFill>
                <a:schemeClr val="lt2"/>
              </a:solidFill>
              <a:latin typeface="Inria Serif"/>
              <a:ea typeface="Inria Serif"/>
              <a:cs typeface="Inria Serif"/>
              <a:sym typeface="Inria Serif"/>
            </a:endParaRPr>
          </a:p>
        </p:txBody>
      </p:sp>
      <p:sp>
        <p:nvSpPr>
          <p:cNvPr id="23" name="Google Shape;23;p4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+ 1 column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2307300" y="921000"/>
            <a:ext cx="6836700" cy="4222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6" name="Google Shape;26;p5"/>
          <p:cNvSpPr txBox="1"/>
          <p:nvPr>
            <p:ph type="title"/>
          </p:nvPr>
        </p:nvSpPr>
        <p:spPr>
          <a:xfrm>
            <a:off x="455700" y="823775"/>
            <a:ext cx="1623900" cy="386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type="body" idx="1"/>
          </p:nvPr>
        </p:nvSpPr>
        <p:spPr>
          <a:xfrm>
            <a:off x="2763000" y="1376700"/>
            <a:ext cx="59253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/>
            </a:lvl1pPr>
            <a:lvl2pPr marL="914400" lvl="1" indent="-355600" rtl="0">
              <a:spcBef>
                <a:spcPts val="600"/>
              </a:spcBef>
              <a:spcAft>
                <a:spcPts val="0"/>
              </a:spcAft>
              <a:buSzPts val="2000"/>
              <a:buChar char="▪"/>
              <a:defRPr/>
            </a:lvl2pPr>
            <a:lvl3pPr marL="1371600" lvl="2" indent="-355600" rtl="0">
              <a:spcBef>
                <a:spcPts val="600"/>
              </a:spcBef>
              <a:spcAft>
                <a:spcPts val="0"/>
              </a:spcAft>
              <a:buSzPts val="2000"/>
              <a:buChar char="▫"/>
              <a:defRPr/>
            </a:lvl3pPr>
            <a:lvl4pPr marL="1828800" lvl="3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image">
  <p:cSld name="TITLE_AND_BODY_1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1" name="Google Shape;31;p6"/>
          <p:cNvSpPr txBox="1"/>
          <p:nvPr>
            <p:ph type="title"/>
          </p:nvPr>
        </p:nvSpPr>
        <p:spPr>
          <a:xfrm>
            <a:off x="455700" y="1586238"/>
            <a:ext cx="3623100" cy="334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type="body" idx="1"/>
          </p:nvPr>
        </p:nvSpPr>
        <p:spPr>
          <a:xfrm>
            <a:off x="455700" y="2139163"/>
            <a:ext cx="3623100" cy="1418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/>
            </a:lvl1pPr>
            <a:lvl2pPr marL="914400" lvl="1" indent="-355600" rtl="0">
              <a:spcBef>
                <a:spcPts val="600"/>
              </a:spcBef>
              <a:spcAft>
                <a:spcPts val="0"/>
              </a:spcAft>
              <a:buSzPts val="2000"/>
              <a:buChar char="▪"/>
              <a:defRPr/>
            </a:lvl2pPr>
            <a:lvl3pPr marL="1371600" lvl="2" indent="-355600" rtl="0">
              <a:spcBef>
                <a:spcPts val="600"/>
              </a:spcBef>
              <a:spcAft>
                <a:spcPts val="0"/>
              </a:spcAft>
              <a:buSzPts val="2000"/>
              <a:buChar char="▫"/>
              <a:defRPr/>
            </a:lvl3pPr>
            <a:lvl4pPr marL="1828800" lvl="3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+ 2 columns">
  <p:cSld name="TITLE_AND_TWO_COLUMN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/>
          <p:nvPr/>
        </p:nvSpPr>
        <p:spPr>
          <a:xfrm>
            <a:off x="2307300" y="921000"/>
            <a:ext cx="6836700" cy="4222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6" name="Google Shape;36;p7"/>
          <p:cNvSpPr txBox="1"/>
          <p:nvPr>
            <p:ph type="title"/>
          </p:nvPr>
        </p:nvSpPr>
        <p:spPr>
          <a:xfrm>
            <a:off x="455700" y="823775"/>
            <a:ext cx="1623900" cy="386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type="body" idx="1"/>
          </p:nvPr>
        </p:nvSpPr>
        <p:spPr>
          <a:xfrm>
            <a:off x="2794425" y="1376725"/>
            <a:ext cx="27540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1pPr>
            <a:lvl2pPr marL="914400" lvl="1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2pPr>
            <a:lvl3pPr marL="1371600" lvl="2" indent="-342900" rtl="0">
              <a:spcBef>
                <a:spcPts val="60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8" name="Google Shape;38;p7"/>
          <p:cNvSpPr txBox="1"/>
          <p:nvPr>
            <p:ph type="body" idx="2"/>
          </p:nvPr>
        </p:nvSpPr>
        <p:spPr>
          <a:xfrm>
            <a:off x="5934401" y="1376725"/>
            <a:ext cx="27540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1pPr>
            <a:lvl2pPr marL="914400" lvl="1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2pPr>
            <a:lvl3pPr marL="1371600" lvl="2" indent="-342900" rtl="0">
              <a:spcBef>
                <a:spcPts val="60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9" name="Google Shape;39;p7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/>
          <p:nvPr/>
        </p:nvSpPr>
        <p:spPr>
          <a:xfrm>
            <a:off x="2307300" y="921000"/>
            <a:ext cx="6836700" cy="4222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2" name="Google Shape;42;p8"/>
          <p:cNvSpPr txBox="1"/>
          <p:nvPr>
            <p:ph type="title"/>
          </p:nvPr>
        </p:nvSpPr>
        <p:spPr>
          <a:xfrm>
            <a:off x="455700" y="823775"/>
            <a:ext cx="1623900" cy="386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type="body" idx="1"/>
          </p:nvPr>
        </p:nvSpPr>
        <p:spPr>
          <a:xfrm>
            <a:off x="2762975" y="1376725"/>
            <a:ext cx="18459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1pPr>
            <a:lvl2pPr marL="914400" lvl="1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2pPr>
            <a:lvl3pPr marL="1371600" lvl="2" indent="-330200" rtl="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600"/>
              </a:spcBef>
              <a:spcAft>
                <a:spcPts val="6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44" name="Google Shape;44;p8"/>
          <p:cNvSpPr txBox="1"/>
          <p:nvPr>
            <p:ph type="body" idx="2"/>
          </p:nvPr>
        </p:nvSpPr>
        <p:spPr>
          <a:xfrm>
            <a:off x="4802737" y="1376725"/>
            <a:ext cx="18459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1pPr>
            <a:lvl2pPr marL="914400" lvl="1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2pPr>
            <a:lvl3pPr marL="1371600" lvl="2" indent="-330200" rtl="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600"/>
              </a:spcBef>
              <a:spcAft>
                <a:spcPts val="6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45" name="Google Shape;45;p8"/>
          <p:cNvSpPr txBox="1"/>
          <p:nvPr>
            <p:ph type="body" idx="3"/>
          </p:nvPr>
        </p:nvSpPr>
        <p:spPr>
          <a:xfrm>
            <a:off x="6842500" y="1376725"/>
            <a:ext cx="18459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1pPr>
            <a:lvl2pPr marL="914400" lvl="1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2pPr>
            <a:lvl3pPr marL="1371600" lvl="2" indent="-330200" rtl="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600"/>
              </a:spcBef>
              <a:spcAft>
                <a:spcPts val="6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46" name="Google Shape;46;p8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/>
          <p:nvPr/>
        </p:nvSpPr>
        <p:spPr>
          <a:xfrm>
            <a:off x="2307300" y="921000"/>
            <a:ext cx="6836700" cy="4222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9" name="Google Shape;49;p9"/>
          <p:cNvSpPr txBox="1"/>
          <p:nvPr>
            <p:ph type="title"/>
          </p:nvPr>
        </p:nvSpPr>
        <p:spPr>
          <a:xfrm>
            <a:off x="455700" y="823775"/>
            <a:ext cx="1623900" cy="386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lt2"/>
        </a:solidFill>
        <a:effectLst/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/>
          <p:nvPr/>
        </p:nvSpPr>
        <p:spPr>
          <a:xfrm>
            <a:off x="2307300" y="0"/>
            <a:ext cx="6836700" cy="46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53;p10"/>
          <p:cNvSpPr txBox="1"/>
          <p:nvPr>
            <p:ph type="body" idx="1"/>
          </p:nvPr>
        </p:nvSpPr>
        <p:spPr>
          <a:xfrm>
            <a:off x="367825" y="3875252"/>
            <a:ext cx="1767300" cy="8595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 b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1pPr>
            <a:lvl2pPr lvl="1" algn="ctr" rtl="0">
              <a:buNone/>
              <a:defRPr sz="1300" b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2pPr>
            <a:lvl3pPr lvl="2" algn="ctr" rtl="0">
              <a:buNone/>
              <a:defRPr sz="1300" b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3pPr>
            <a:lvl4pPr lvl="3" algn="ctr" rtl="0">
              <a:buNone/>
              <a:defRPr sz="1300" b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4pPr>
            <a:lvl5pPr lvl="4" algn="ctr" rtl="0">
              <a:buNone/>
              <a:defRPr sz="1300" b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5pPr>
            <a:lvl6pPr lvl="5" algn="ctr" rtl="0">
              <a:buNone/>
              <a:defRPr sz="1300" b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6pPr>
            <a:lvl7pPr lvl="6" algn="ctr" rtl="0">
              <a:buNone/>
              <a:defRPr sz="1300" b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7pPr>
            <a:lvl8pPr lvl="7" algn="ctr" rtl="0">
              <a:buNone/>
              <a:defRPr sz="1300" b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8pPr>
            <a:lvl9pPr lvl="8" algn="ctr" rtl="0">
              <a:buNone/>
              <a:defRPr sz="1300" b="1">
                <a:solidFill>
                  <a:schemeClr val="lt1"/>
                </a:solidFill>
                <a:latin typeface="Inria Serif"/>
                <a:ea typeface="Inria Serif"/>
                <a:cs typeface="Inria Serif"/>
                <a:sym typeface="Inria Serif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455700" y="823775"/>
            <a:ext cx="1623900" cy="3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Playfair Display Regular"/>
              <a:buNone/>
              <a:defRPr sz="2200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Playfair Display Regular"/>
              <a:buNone/>
              <a:defRPr sz="2200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Playfair Display Regular"/>
              <a:buNone/>
              <a:defRPr sz="2200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Playfair Display Regular"/>
              <a:buNone/>
              <a:defRPr sz="2200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Playfair Display Regular"/>
              <a:buNone/>
              <a:defRPr sz="2200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Playfair Display Regular"/>
              <a:buNone/>
              <a:defRPr sz="2200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Playfair Display Regular"/>
              <a:buNone/>
              <a:defRPr sz="2200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Playfair Display Regular"/>
              <a:buNone/>
              <a:defRPr sz="2200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Playfair Display Regular"/>
              <a:buNone/>
              <a:defRPr sz="2200">
                <a:solidFill>
                  <a:schemeClr val="accent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body" idx="1"/>
          </p:nvPr>
        </p:nvSpPr>
        <p:spPr>
          <a:xfrm>
            <a:off x="2763000" y="1376700"/>
            <a:ext cx="5925300" cy="33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Inria Serif Light"/>
              <a:buChar char="▫"/>
              <a:defRPr sz="2000">
                <a:solidFill>
                  <a:schemeClr val="dk1"/>
                </a:solidFill>
                <a:latin typeface="Inria Serif Light"/>
                <a:ea typeface="Inria Serif Light"/>
                <a:cs typeface="Inria Serif Light"/>
                <a:sym typeface="Inria Serif Light"/>
              </a:defRPr>
            </a:lvl1pPr>
            <a:lvl2pPr marL="914400" lvl="1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Inria Serif Light"/>
              <a:buChar char="▪"/>
              <a:defRPr sz="2000">
                <a:solidFill>
                  <a:schemeClr val="dk1"/>
                </a:solidFill>
                <a:latin typeface="Inria Serif Light"/>
                <a:ea typeface="Inria Serif Light"/>
                <a:cs typeface="Inria Serif Light"/>
                <a:sym typeface="Inria Serif Light"/>
              </a:defRPr>
            </a:lvl2pPr>
            <a:lvl3pPr marL="1371600" lvl="2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Inria Serif Light"/>
              <a:buChar char="▫"/>
              <a:defRPr sz="2000">
                <a:solidFill>
                  <a:schemeClr val="dk1"/>
                </a:solidFill>
                <a:latin typeface="Inria Serif Light"/>
                <a:ea typeface="Inria Serif Light"/>
                <a:cs typeface="Inria Serif Light"/>
                <a:sym typeface="Inria Serif Light"/>
              </a:defRPr>
            </a:lvl3pPr>
            <a:lvl4pPr marL="1828800" lvl="3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Inria Serif Light"/>
              <a:buChar char="●"/>
              <a:defRPr sz="2000">
                <a:solidFill>
                  <a:schemeClr val="dk1"/>
                </a:solidFill>
                <a:latin typeface="Inria Serif Light"/>
                <a:ea typeface="Inria Serif Light"/>
                <a:cs typeface="Inria Serif Light"/>
                <a:sym typeface="Inria Serif Light"/>
              </a:defRPr>
            </a:lvl4pPr>
            <a:lvl5pPr marL="2286000" lvl="4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Inria Serif Light"/>
              <a:buChar char="○"/>
              <a:defRPr sz="2000">
                <a:solidFill>
                  <a:schemeClr val="dk1"/>
                </a:solidFill>
                <a:latin typeface="Inria Serif Light"/>
                <a:ea typeface="Inria Serif Light"/>
                <a:cs typeface="Inria Serif Light"/>
                <a:sym typeface="Inria Serif Light"/>
              </a:defRPr>
            </a:lvl5pPr>
            <a:lvl6pPr marL="2743200" lvl="5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Inria Serif Light"/>
              <a:buChar char="■"/>
              <a:defRPr sz="2000">
                <a:solidFill>
                  <a:schemeClr val="dk1"/>
                </a:solidFill>
                <a:latin typeface="Inria Serif Light"/>
                <a:ea typeface="Inria Serif Light"/>
                <a:cs typeface="Inria Serif Light"/>
                <a:sym typeface="Inria Serif Light"/>
              </a:defRPr>
            </a:lvl6pPr>
            <a:lvl7pPr marL="3200400" lvl="6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Inria Serif Light"/>
              <a:buChar char="●"/>
              <a:defRPr sz="2000">
                <a:solidFill>
                  <a:schemeClr val="dk1"/>
                </a:solidFill>
                <a:latin typeface="Inria Serif Light"/>
                <a:ea typeface="Inria Serif Light"/>
                <a:cs typeface="Inria Serif Light"/>
                <a:sym typeface="Inria Serif Light"/>
              </a:defRPr>
            </a:lvl7pPr>
            <a:lvl8pPr marL="3657600" lvl="7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Inria Serif Light"/>
              <a:buChar char="○"/>
              <a:defRPr sz="2000">
                <a:solidFill>
                  <a:schemeClr val="dk1"/>
                </a:solidFill>
                <a:latin typeface="Inria Serif Light"/>
                <a:ea typeface="Inria Serif Light"/>
                <a:cs typeface="Inria Serif Light"/>
                <a:sym typeface="Inria Serif Light"/>
              </a:defRPr>
            </a:lvl8pPr>
            <a:lvl9pPr marL="4114800" lvl="8" indent="-355600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000"/>
              <a:buFont typeface="Inria Serif Light"/>
              <a:buChar char="■"/>
              <a:defRPr sz="2000">
                <a:solidFill>
                  <a:schemeClr val="dk1"/>
                </a:solidFill>
                <a:latin typeface="Inria Serif Light"/>
                <a:ea typeface="Inria Serif Light"/>
                <a:cs typeface="Inria Serif Light"/>
                <a:sym typeface="Inria Serif Light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3"/>
          <p:cNvPicPr preferRelativeResize="0"/>
          <p:nvPr/>
        </p:nvPicPr>
        <p:blipFill rotWithShape="1">
          <a:blip r:embed="rId1"/>
          <a:srcRect t="12479" b="12479"/>
          <a:stretch>
            <a:fillRect/>
          </a:stretch>
        </p:blipFill>
        <p:spPr>
          <a:xfrm>
            <a:off x="4914400" y="914553"/>
            <a:ext cx="3313500" cy="3314401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>
            <p:ph type="ctrTitle"/>
          </p:nvPr>
        </p:nvSpPr>
        <p:spPr>
          <a:xfrm>
            <a:off x="702900" y="1361354"/>
            <a:ext cx="37245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Your Presentation Title</a:t>
            </a:r>
            <a:endParaRPr lang="en-GB"/>
          </a:p>
        </p:txBody>
      </p:sp>
      <p:grpSp>
        <p:nvGrpSpPr>
          <p:cNvPr id="67" name="Google Shape;67;p13"/>
          <p:cNvGrpSpPr/>
          <p:nvPr/>
        </p:nvGrpSpPr>
        <p:grpSpPr>
          <a:xfrm>
            <a:off x="8370067" y="150601"/>
            <a:ext cx="632500" cy="611548"/>
            <a:chOff x="1247825" y="5001950"/>
            <a:chExt cx="443300" cy="428675"/>
          </a:xfrm>
        </p:grpSpPr>
        <p:sp>
          <p:nvSpPr>
            <p:cNvPr id="68" name="Google Shape;68;p13"/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l" t="t" r="r" b="b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l" t="t" r="r" b="b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l" t="t" r="r" b="b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l" t="t" r="r" b="b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/>
          <p:nvPr>
            <p:ph type="ctrTitle" idx="4294967295"/>
          </p:nvPr>
        </p:nvSpPr>
        <p:spPr>
          <a:xfrm>
            <a:off x="855300" y="1722038"/>
            <a:ext cx="3195000" cy="403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Hello!</a:t>
            </a:r>
            <a:endParaRPr sz="3000"/>
          </a:p>
        </p:txBody>
      </p:sp>
      <p:sp>
        <p:nvSpPr>
          <p:cNvPr id="96" name="Google Shape;96;p16"/>
          <p:cNvSpPr txBox="1"/>
          <p:nvPr>
            <p:ph type="subTitle" idx="4294967295"/>
          </p:nvPr>
        </p:nvSpPr>
        <p:spPr>
          <a:xfrm>
            <a:off x="855300" y="2259858"/>
            <a:ext cx="3195000" cy="116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/>
              <a:t>I am Jayden Smith</a:t>
            </a:r>
            <a:endParaRPr sz="1400"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1400"/>
              <a:t>I am here because I love to give presentations. </a:t>
            </a:r>
            <a:endParaRPr sz="1400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1400"/>
              <a:t>You can find me at @username</a:t>
            </a:r>
            <a:endParaRPr sz="1400" b="1"/>
          </a:p>
        </p:txBody>
      </p:sp>
      <p:pic>
        <p:nvPicPr>
          <p:cNvPr id="97" name="Google Shape;97;p16"/>
          <p:cNvPicPr preferRelativeResize="0"/>
          <p:nvPr/>
        </p:nvPicPr>
        <p:blipFill rotWithShape="1">
          <a:blip r:embed="rId1"/>
          <a:srcRect l="16666" r="16666"/>
          <a:stretch>
            <a:fillRect/>
          </a:stretch>
        </p:blipFill>
        <p:spPr>
          <a:xfrm>
            <a:off x="4456251" y="455700"/>
            <a:ext cx="4232051" cy="423205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6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/>
          <p:nvPr>
            <p:ph type="body" idx="1"/>
          </p:nvPr>
        </p:nvSpPr>
        <p:spPr>
          <a:xfrm>
            <a:off x="2763000" y="1376700"/>
            <a:ext cx="59253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/>
              <a:t>Quotations are commonly printed as a means of inspiration and to invoke philosophical thoughts from the reader.</a:t>
            </a:r>
            <a:endParaRPr lang="en-GB"/>
          </a:p>
        </p:txBody>
      </p:sp>
      <p:sp>
        <p:nvSpPr>
          <p:cNvPr id="104" name="Google Shape;104;p17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455700" y="823775"/>
            <a:ext cx="1623900" cy="386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a </a:t>
            </a:r>
            <a:r>
              <a:rPr lang="en-GB"/>
              <a:t>s</a:t>
            </a:r>
            <a:r>
              <a:rPr lang="en-GB"/>
              <a:t>lide </a:t>
            </a:r>
            <a:r>
              <a:rPr lang="en-GB"/>
              <a:t>t</a:t>
            </a:r>
            <a:r>
              <a:rPr lang="en-GB"/>
              <a:t>itle</a:t>
            </a:r>
            <a:endParaRPr lang="en-GB"/>
          </a:p>
        </p:txBody>
      </p:sp>
      <p:sp>
        <p:nvSpPr>
          <p:cNvPr id="110" name="Google Shape;110;p18"/>
          <p:cNvSpPr txBox="1"/>
          <p:nvPr>
            <p:ph type="body" idx="1"/>
          </p:nvPr>
        </p:nvSpPr>
        <p:spPr>
          <a:xfrm>
            <a:off x="2763000" y="1376700"/>
            <a:ext cx="59253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32004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▫"/>
            </a:pPr>
            <a:r>
              <a:rPr lang="en-GB"/>
              <a:t>Here you have a list of items</a:t>
            </a:r>
            <a:endParaRPr lang="en-GB"/>
          </a:p>
          <a:p>
            <a:pPr marL="32004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▫"/>
            </a:pPr>
            <a:r>
              <a:rPr lang="en-GB"/>
              <a:t>And some text</a:t>
            </a:r>
            <a:endParaRPr lang="en-GB"/>
          </a:p>
          <a:p>
            <a:pPr marL="32004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▫"/>
            </a:pPr>
            <a:r>
              <a:rPr lang="en-GB"/>
              <a:t>But remember not to overload your slides with content</a:t>
            </a:r>
            <a:endParaRPr lang="en-GB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/>
              <a:t>Your audience will listen to you or read the content, but won’t do both. </a:t>
            </a:r>
            <a:endParaRPr lang="en-GB"/>
          </a:p>
        </p:txBody>
      </p:sp>
      <p:sp>
        <p:nvSpPr>
          <p:cNvPr id="111" name="Google Shape;111;p18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grpSp>
        <p:nvGrpSpPr>
          <p:cNvPr id="112" name="Google Shape;112;p18"/>
          <p:cNvGrpSpPr/>
          <p:nvPr/>
        </p:nvGrpSpPr>
        <p:grpSpPr>
          <a:xfrm>
            <a:off x="453014" y="3917228"/>
            <a:ext cx="794394" cy="768186"/>
            <a:chOff x="1247825" y="5001950"/>
            <a:chExt cx="443300" cy="428675"/>
          </a:xfrm>
        </p:grpSpPr>
        <p:sp>
          <p:nvSpPr>
            <p:cNvPr id="113" name="Google Shape;113;p18"/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l" t="t" r="r" b="b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" name="Google Shape;114;p18"/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l" t="t" r="r" b="b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" name="Google Shape;115;p18"/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l" t="t" r="r" b="b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" name="Google Shape;116;p18"/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7" name="Google Shape;117;p18"/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8" name="Google Shape;118;p18"/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l" t="t" r="r" b="b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ctrTitle" idx="4294967295"/>
          </p:nvPr>
        </p:nvSpPr>
        <p:spPr>
          <a:xfrm>
            <a:off x="855300" y="1676513"/>
            <a:ext cx="3647100" cy="690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lt1"/>
                </a:solidFill>
              </a:rPr>
              <a:t>Big </a:t>
            </a:r>
            <a:r>
              <a:rPr lang="en-GB" sz="4800">
                <a:solidFill>
                  <a:schemeClr val="lt1"/>
                </a:solidFill>
              </a:rPr>
              <a:t>c</a:t>
            </a:r>
            <a:r>
              <a:rPr lang="en-GB" sz="4800">
                <a:solidFill>
                  <a:schemeClr val="lt1"/>
                </a:solidFill>
              </a:rPr>
              <a:t>oncept</a:t>
            </a:r>
            <a:endParaRPr sz="4800">
              <a:solidFill>
                <a:schemeClr val="lt1"/>
              </a:solidFill>
            </a:endParaRPr>
          </a:p>
        </p:txBody>
      </p:sp>
      <p:sp>
        <p:nvSpPr>
          <p:cNvPr id="124" name="Google Shape;124;p19"/>
          <p:cNvSpPr txBox="1"/>
          <p:nvPr>
            <p:ph type="subTitle" idx="4294967295"/>
          </p:nvPr>
        </p:nvSpPr>
        <p:spPr>
          <a:xfrm>
            <a:off x="855300" y="2502487"/>
            <a:ext cx="3647100" cy="96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Bring the attention of your audience over a key concept using icons or illustrations</a:t>
            </a:r>
            <a:endParaRPr sz="1800"/>
          </a:p>
        </p:txBody>
      </p:sp>
      <p:grpSp>
        <p:nvGrpSpPr>
          <p:cNvPr id="125" name="Google Shape;125;p19"/>
          <p:cNvGrpSpPr/>
          <p:nvPr/>
        </p:nvGrpSpPr>
        <p:grpSpPr>
          <a:xfrm>
            <a:off x="6100269" y="1067645"/>
            <a:ext cx="1912184" cy="1912179"/>
            <a:chOff x="6643075" y="3664250"/>
            <a:chExt cx="407950" cy="407975"/>
          </a:xfrm>
        </p:grpSpPr>
        <p:sp>
          <p:nvSpPr>
            <p:cNvPr id="126" name="Google Shape;126;p19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" name="Google Shape;127;p19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8" name="Google Shape;128;p19"/>
          <p:cNvGrpSpPr/>
          <p:nvPr/>
        </p:nvGrpSpPr>
        <p:grpSpPr>
          <a:xfrm rot="-587411">
            <a:off x="5987967" y="3228917"/>
            <a:ext cx="786186" cy="786141"/>
            <a:chOff x="576250" y="4319400"/>
            <a:chExt cx="442075" cy="442050"/>
          </a:xfrm>
        </p:grpSpPr>
        <p:sp>
          <p:nvSpPr>
            <p:cNvPr id="129" name="Google Shape;129;p19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" name="Google Shape;130;p19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" name="Google Shape;131;p19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" name="Google Shape;132;p19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33" name="Google Shape;133;p19"/>
          <p:cNvSpPr/>
          <p:nvPr/>
        </p:nvSpPr>
        <p:spPr>
          <a:xfrm>
            <a:off x="5642831" y="1509122"/>
            <a:ext cx="298887" cy="28538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9525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4" name="Google Shape;134;p19"/>
          <p:cNvSpPr/>
          <p:nvPr/>
        </p:nvSpPr>
        <p:spPr>
          <a:xfrm rot="2697573">
            <a:off x="7612437" y="2970213"/>
            <a:ext cx="453709" cy="43321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9525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5" name="Google Shape;135;p19"/>
          <p:cNvSpPr/>
          <p:nvPr/>
        </p:nvSpPr>
        <p:spPr>
          <a:xfrm>
            <a:off x="7971371" y="2722878"/>
            <a:ext cx="181741" cy="173605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9525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6" name="Google Shape;136;p19"/>
          <p:cNvSpPr/>
          <p:nvPr/>
        </p:nvSpPr>
        <p:spPr>
          <a:xfrm rot="1280097">
            <a:off x="5435755" y="2369947"/>
            <a:ext cx="181696" cy="173584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9525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7" name="Google Shape;137;p19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>
            <p:ph type="body" idx="1"/>
          </p:nvPr>
        </p:nvSpPr>
        <p:spPr>
          <a:xfrm>
            <a:off x="2794425" y="1376725"/>
            <a:ext cx="27540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White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/>
              <a:t>Is the color of milk and fresh snow, the color produced by the combination of all the colors of the visible spectrum.</a:t>
            </a:r>
            <a:endParaRPr lang="en-GB"/>
          </a:p>
        </p:txBody>
      </p:sp>
      <p:sp>
        <p:nvSpPr>
          <p:cNvPr id="143" name="Google Shape;143;p20"/>
          <p:cNvSpPr txBox="1"/>
          <p:nvPr>
            <p:ph type="title"/>
          </p:nvPr>
        </p:nvSpPr>
        <p:spPr>
          <a:xfrm>
            <a:off x="455700" y="823775"/>
            <a:ext cx="1623900" cy="386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can </a:t>
            </a:r>
            <a:r>
              <a:rPr lang="en-GB"/>
              <a:t>a</a:t>
            </a:r>
            <a:r>
              <a:rPr lang="en-GB"/>
              <a:t>lso </a:t>
            </a:r>
            <a:r>
              <a:rPr lang="en-GB"/>
              <a:t>s</a:t>
            </a:r>
            <a:r>
              <a:rPr lang="en-GB"/>
              <a:t>plit </a:t>
            </a:r>
            <a:r>
              <a:rPr lang="en-GB"/>
              <a:t>y</a:t>
            </a:r>
            <a:r>
              <a:rPr lang="en-GB"/>
              <a:t>our </a:t>
            </a:r>
            <a:r>
              <a:rPr lang="en-GB"/>
              <a:t>c</a:t>
            </a:r>
            <a:r>
              <a:rPr lang="en-GB"/>
              <a:t>ontent</a:t>
            </a:r>
            <a:endParaRPr lang="en-GB"/>
          </a:p>
        </p:txBody>
      </p:sp>
      <p:sp>
        <p:nvSpPr>
          <p:cNvPr id="144" name="Google Shape;144;p20"/>
          <p:cNvSpPr txBox="1"/>
          <p:nvPr>
            <p:ph type="body" idx="2"/>
          </p:nvPr>
        </p:nvSpPr>
        <p:spPr>
          <a:xfrm>
            <a:off x="5934401" y="1376725"/>
            <a:ext cx="27540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Black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/>
              <a:t>Is the color of ebony and of outer space. It </a:t>
            </a:r>
            <a:r>
              <a:rPr lang="en-GB"/>
              <a:t>has been the symbolic color of elegance, solemnity and authority.</a:t>
            </a:r>
            <a:endParaRPr lang="en-GB"/>
          </a:p>
        </p:txBody>
      </p:sp>
      <p:sp>
        <p:nvSpPr>
          <p:cNvPr id="145" name="Google Shape;145;p20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grpSp>
        <p:nvGrpSpPr>
          <p:cNvPr id="146" name="Google Shape;146;p20"/>
          <p:cNvGrpSpPr/>
          <p:nvPr/>
        </p:nvGrpSpPr>
        <p:grpSpPr>
          <a:xfrm>
            <a:off x="453014" y="3917228"/>
            <a:ext cx="794394" cy="768186"/>
            <a:chOff x="1247825" y="5001950"/>
            <a:chExt cx="443300" cy="428675"/>
          </a:xfrm>
        </p:grpSpPr>
        <p:sp>
          <p:nvSpPr>
            <p:cNvPr id="147" name="Google Shape;147;p20"/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l" t="t" r="r" b="b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148;p20"/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l" t="t" r="r" b="b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149;p20"/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l" t="t" r="r" b="b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150;p20"/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151;p20"/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152;p20"/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l" t="t" r="r" b="b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"/>
          <p:cNvSpPr txBox="1"/>
          <p:nvPr>
            <p:ph type="title"/>
          </p:nvPr>
        </p:nvSpPr>
        <p:spPr>
          <a:xfrm>
            <a:off x="455700" y="823775"/>
            <a:ext cx="1623900" cy="386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two or three columns</a:t>
            </a:r>
            <a:endParaRPr lang="en-GB"/>
          </a:p>
        </p:txBody>
      </p:sp>
      <p:sp>
        <p:nvSpPr>
          <p:cNvPr id="158" name="Google Shape;158;p21"/>
          <p:cNvSpPr txBox="1"/>
          <p:nvPr>
            <p:ph type="body" idx="1"/>
          </p:nvPr>
        </p:nvSpPr>
        <p:spPr>
          <a:xfrm>
            <a:off x="2762975" y="1376725"/>
            <a:ext cx="18459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Yellow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/>
              <a:t>Is the color of gold, butter and ripe lemons. In the spectrum of visible light, yellow is found between green and orange.</a:t>
            </a:r>
            <a:endParaRPr lang="en-GB"/>
          </a:p>
        </p:txBody>
      </p:sp>
      <p:sp>
        <p:nvSpPr>
          <p:cNvPr id="159" name="Google Shape;159;p21"/>
          <p:cNvSpPr txBox="1"/>
          <p:nvPr>
            <p:ph type="body" idx="2"/>
          </p:nvPr>
        </p:nvSpPr>
        <p:spPr>
          <a:xfrm>
            <a:off x="4802737" y="1376725"/>
            <a:ext cx="18459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Blue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/>
              <a:t>Is the colour of the clear sky and the deep sea. It is located between violet and green on the optical spectrum.</a:t>
            </a:r>
            <a:endParaRPr lang="en-GB"/>
          </a:p>
        </p:txBody>
      </p:sp>
      <p:sp>
        <p:nvSpPr>
          <p:cNvPr id="160" name="Google Shape;160;p21"/>
          <p:cNvSpPr txBox="1"/>
          <p:nvPr>
            <p:ph type="body" idx="3"/>
          </p:nvPr>
        </p:nvSpPr>
        <p:spPr>
          <a:xfrm>
            <a:off x="6842500" y="1376725"/>
            <a:ext cx="1845900" cy="3311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Red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color of blood, and because of this it has historically been associated with sacrifice, danger and courage. </a:t>
            </a:r>
            <a:endParaRPr lang="en-GB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</a:p>
        </p:txBody>
      </p:sp>
      <p:sp>
        <p:nvSpPr>
          <p:cNvPr id="161" name="Google Shape;161;p21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grpSp>
        <p:nvGrpSpPr>
          <p:cNvPr id="162" name="Google Shape;162;p21"/>
          <p:cNvGrpSpPr/>
          <p:nvPr/>
        </p:nvGrpSpPr>
        <p:grpSpPr>
          <a:xfrm>
            <a:off x="453014" y="3917228"/>
            <a:ext cx="794394" cy="768186"/>
            <a:chOff x="1247825" y="5001950"/>
            <a:chExt cx="443300" cy="428675"/>
          </a:xfrm>
        </p:grpSpPr>
        <p:sp>
          <p:nvSpPr>
            <p:cNvPr id="163" name="Google Shape;163;p21"/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l" t="t" r="r" b="b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164;p21"/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l" t="t" r="r" b="b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165;p21"/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l" t="t" r="r" b="b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166;p21"/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167;p21"/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168;p21"/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l" t="t" r="r" b="b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5"/>
          <p:cNvSpPr txBox="1"/>
          <p:nvPr>
            <p:ph type="ctrTitle" idx="4294967295"/>
          </p:nvPr>
        </p:nvSpPr>
        <p:spPr>
          <a:xfrm>
            <a:off x="855300" y="1722038"/>
            <a:ext cx="3195000" cy="403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Thanks</a:t>
            </a:r>
            <a:r>
              <a:rPr lang="en-GB" sz="3000"/>
              <a:t>!</a:t>
            </a:r>
            <a:endParaRPr sz="3000"/>
          </a:p>
        </p:txBody>
      </p:sp>
      <p:sp>
        <p:nvSpPr>
          <p:cNvPr id="396" name="Google Shape;396;p35"/>
          <p:cNvSpPr txBox="1"/>
          <p:nvPr>
            <p:ph type="subTitle" idx="4294967295"/>
          </p:nvPr>
        </p:nvSpPr>
        <p:spPr>
          <a:xfrm>
            <a:off x="855300" y="2259858"/>
            <a:ext cx="3195000" cy="116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/>
              <a:t>Any questions?</a:t>
            </a:r>
            <a:endParaRPr sz="1400"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400"/>
              <a:t>You can find me at:</a:t>
            </a:r>
            <a:endParaRPr sz="1400"/>
          </a:p>
          <a:p>
            <a:pPr marL="457200" lvl="0" indent="-317500" algn="l" rtl="0">
              <a:spcBef>
                <a:spcPts val="600"/>
              </a:spcBef>
              <a:spcAft>
                <a:spcPts val="0"/>
              </a:spcAft>
              <a:buSzPts val="1400"/>
              <a:buChar char="▫"/>
            </a:pPr>
            <a:r>
              <a:rPr lang="en-GB" sz="1400"/>
              <a:t>@username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▫"/>
            </a:pPr>
            <a:r>
              <a:rPr lang="en-GB" sz="1400"/>
              <a:t>user@mail.me</a:t>
            </a:r>
            <a:endParaRPr sz="1400"/>
          </a:p>
        </p:txBody>
      </p:sp>
      <p:pic>
        <p:nvPicPr>
          <p:cNvPr id="397" name="Google Shape;397;p35"/>
          <p:cNvPicPr preferRelativeResize="0"/>
          <p:nvPr/>
        </p:nvPicPr>
        <p:blipFill rotWithShape="1">
          <a:blip r:embed="rId1"/>
          <a:srcRect l="16666" r="16666"/>
          <a:stretch>
            <a:fillRect/>
          </a:stretch>
        </p:blipFill>
        <p:spPr>
          <a:xfrm>
            <a:off x="4456251" y="455700"/>
            <a:ext cx="4232051" cy="4232050"/>
          </a:xfrm>
          <a:prstGeom prst="rect">
            <a:avLst/>
          </a:prstGeom>
          <a:noFill/>
          <a:ln>
            <a:noFill/>
          </a:ln>
        </p:spPr>
      </p:pic>
      <p:sp>
        <p:nvSpPr>
          <p:cNvPr id="398" name="Google Shape;398;p35"/>
          <p:cNvSpPr txBox="1"/>
          <p:nvPr>
            <p:ph type="sldNum" idx="12"/>
          </p:nvPr>
        </p:nvSpPr>
        <p:spPr>
          <a:xfrm>
            <a:off x="8688300" y="4687750"/>
            <a:ext cx="455700" cy="4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pic>
        <p:nvPicPr>
          <p:cNvPr id="3" name="Picture 2" descr="imag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5874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Paulina template">
  <a:themeElements>
    <a:clrScheme name="Custom 347">
      <a:dk1>
        <a:srgbClr val="756F6F"/>
      </a:dk1>
      <a:lt1>
        <a:srgbClr val="FFFFFF"/>
      </a:lt1>
      <a:dk2>
        <a:srgbClr val="A8A09D"/>
      </a:dk2>
      <a:lt2>
        <a:srgbClr val="F5F1F0"/>
      </a:lt2>
      <a:accent1>
        <a:srgbClr val="AD9B91"/>
      </a:accent1>
      <a:accent2>
        <a:srgbClr val="E2D1C2"/>
      </a:accent2>
      <a:accent3>
        <a:srgbClr val="C4CBBF"/>
      </a:accent3>
      <a:accent4>
        <a:srgbClr val="BFC8CB"/>
      </a:accent4>
      <a:accent5>
        <a:srgbClr val="E9DBDB"/>
      </a:accent5>
      <a:accent6>
        <a:srgbClr val="C5C4BF"/>
      </a:accent6>
      <a:hlink>
        <a:srgbClr val="413A3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1246</Words>
  <Application>WPS Presentation</Application>
  <PresentationFormat/>
  <Paragraphs>64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SimSun</vt:lpstr>
      <vt:lpstr>Wingdings</vt:lpstr>
      <vt:lpstr>Arial</vt:lpstr>
      <vt:lpstr>Inria Serif</vt:lpstr>
      <vt:lpstr>Playfair Display Regular</vt:lpstr>
      <vt:lpstr>Segoe Print</vt:lpstr>
      <vt:lpstr>Inria Serif Light</vt:lpstr>
      <vt:lpstr>Microsoft YaHei</vt:lpstr>
      <vt:lpstr>Arial Unicode MS</vt:lpstr>
      <vt:lpstr>Playfair Display</vt:lpstr>
      <vt:lpstr>Calibri</vt:lpstr>
      <vt:lpstr>Paulina template</vt:lpstr>
      <vt:lpstr>This is Your Presentation Title</vt:lpstr>
      <vt:lpstr>Hello!</vt:lpstr>
      <vt:lpstr>PowerPoint 演示文稿</vt:lpstr>
      <vt:lpstr>This is a slide title</vt:lpstr>
      <vt:lpstr>Big concept</vt:lpstr>
      <vt:lpstr>You can also split your content</vt:lpstr>
      <vt:lpstr>In two or three columns</vt:lpstr>
      <vt:lpstr>Thanks!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/>
  <cp:lastModifiedBy>noel</cp:lastModifiedBy>
  <cp:revision>2</cp:revision>
  <dcterms:created xsi:type="dcterms:W3CDTF">2021-12-07T06:43:00Z</dcterms:created>
  <dcterms:modified xsi:type="dcterms:W3CDTF">2021-12-27T07:51:51Z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B80BD13AD27F41A7B324B3181D6B38F5</vt:lpwstr>
  </property>
  <property fmtid="{D5CDD505-2E9C-101B-9397-08002B2CF9AE}" pid="3" name="KSOProductBuildVer">
    <vt:lpwstr>1033-11.2.0.10307</vt:lpwstr>
  </property>
</Properties>
</file>