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258" r:id="rId5"/>
    <p:sldId id="260" r:id="rId6"/>
    <p:sldId id="261" r:id="rId7"/>
    <p:sldId id="262" r:id="rId8"/>
    <p:sldId id="263" r:id="rId9"/>
    <p:sldId id="264" r:id="rId10"/>
    <p:sldId id="278" r:id="rId11"/>
    <p:sldId id="293" r:id="rId12"/>
  </p:sldIdLst>
  <p:sldSz cx="9144000" cy="5143500"/>
  <p:notesSz cx="6858000" cy="9144000"/>
  <p:embeddedFontLst>
    <p:embeddedFont>
      <p:font typeface="Oswald"/>
      <p:regular r:id="rId16"/>
    </p:embeddedFont>
    <p:embeddedFont>
      <p:font typeface="Source Sans Pro" panose="020B0503030403020204"/>
      <p:regular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font" Target="fonts/font2.fntdata"/><Relationship Id="rId16" Type="http://schemas.openxmlformats.org/officeDocument/2006/relationships/font" Target="fonts/font1.fntdata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35f391192_00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35f391192_0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474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Google Shape;475;g35f391192_04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6" name="Google Shape;476;g35f391192_0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489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g35f391192_09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1" name="Google Shape;491;g35f391192_0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7" name="Google Shape;497;p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g35ed75ccf_015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4" name="Google Shape;504;g35ed75ccf_01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19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g35f391192_017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1" name="Google Shape;521;g35f391192_01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35f391192_045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9" name="Google Shape;529;g35f391192_04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715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g35ed75ccf_022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7" name="Google Shape;717;g35ed75ccf_02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">
  <p:cSld name="TITL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"/>
          <p:cNvSpPr/>
          <p:nvPr/>
        </p:nvSpPr>
        <p:spPr>
          <a:xfrm>
            <a:off x="-26775" y="2008375"/>
            <a:ext cx="9210650" cy="3172625"/>
          </a:xfrm>
          <a:custGeom>
            <a:avLst/>
            <a:gdLst/>
            <a:ahLst/>
            <a:cxnLst/>
            <a:rect l="l" t="t" r="r" b="b"/>
            <a:pathLst>
              <a:path w="368426" h="126905" extrusionOk="0">
                <a:moveTo>
                  <a:pt x="309" y="263"/>
                </a:moveTo>
                <a:lnTo>
                  <a:pt x="16502" y="11294"/>
                </a:lnTo>
                <a:lnTo>
                  <a:pt x="31551" y="5122"/>
                </a:lnTo>
                <a:lnTo>
                  <a:pt x="62412" y="4991"/>
                </a:lnTo>
                <a:lnTo>
                  <a:pt x="77652" y="0"/>
                </a:lnTo>
                <a:lnTo>
                  <a:pt x="92892" y="13527"/>
                </a:lnTo>
                <a:lnTo>
                  <a:pt x="107942" y="21276"/>
                </a:lnTo>
                <a:lnTo>
                  <a:pt x="122991" y="21145"/>
                </a:lnTo>
                <a:lnTo>
                  <a:pt x="138993" y="10375"/>
                </a:lnTo>
                <a:lnTo>
                  <a:pt x="154043" y="7880"/>
                </a:lnTo>
                <a:lnTo>
                  <a:pt x="168711" y="2349"/>
                </a:lnTo>
                <a:lnTo>
                  <a:pt x="184332" y="14841"/>
                </a:lnTo>
                <a:lnTo>
                  <a:pt x="199572" y="15274"/>
                </a:lnTo>
                <a:lnTo>
                  <a:pt x="214622" y="25085"/>
                </a:lnTo>
                <a:lnTo>
                  <a:pt x="230052" y="25085"/>
                </a:lnTo>
                <a:lnTo>
                  <a:pt x="246054" y="20094"/>
                </a:lnTo>
                <a:lnTo>
                  <a:pt x="261104" y="20094"/>
                </a:lnTo>
                <a:lnTo>
                  <a:pt x="275391" y="11426"/>
                </a:lnTo>
                <a:lnTo>
                  <a:pt x="291584" y="16810"/>
                </a:lnTo>
                <a:lnTo>
                  <a:pt x="305871" y="8143"/>
                </a:lnTo>
                <a:lnTo>
                  <a:pt x="336732" y="8012"/>
                </a:lnTo>
                <a:lnTo>
                  <a:pt x="351782" y="11294"/>
                </a:lnTo>
                <a:lnTo>
                  <a:pt x="367593" y="2758"/>
                </a:lnTo>
                <a:lnTo>
                  <a:pt x="368426" y="126905"/>
                </a:lnTo>
                <a:lnTo>
                  <a:pt x="0" y="12636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35" name="Google Shape;35;p2"/>
          <p:cNvSpPr/>
          <p:nvPr/>
        </p:nvSpPr>
        <p:spPr>
          <a:xfrm>
            <a:off x="-26775" y="2139700"/>
            <a:ext cx="9210650" cy="3041300"/>
          </a:xfrm>
          <a:custGeom>
            <a:avLst/>
            <a:gdLst/>
            <a:ahLst/>
            <a:cxnLst/>
            <a:rect l="l" t="t" r="r" b="b"/>
            <a:pathLst>
              <a:path w="368426" h="121652" extrusionOk="0">
                <a:moveTo>
                  <a:pt x="309" y="5516"/>
                </a:moveTo>
                <a:lnTo>
                  <a:pt x="16692" y="11214"/>
                </a:lnTo>
                <a:lnTo>
                  <a:pt x="47172" y="11214"/>
                </a:lnTo>
                <a:lnTo>
                  <a:pt x="62412" y="6843"/>
                </a:lnTo>
                <a:lnTo>
                  <a:pt x="77652" y="16156"/>
                </a:lnTo>
                <a:lnTo>
                  <a:pt x="92892" y="16156"/>
                </a:lnTo>
                <a:lnTo>
                  <a:pt x="107370" y="11214"/>
                </a:lnTo>
                <a:lnTo>
                  <a:pt x="122610" y="8173"/>
                </a:lnTo>
                <a:lnTo>
                  <a:pt x="138612" y="8173"/>
                </a:lnTo>
                <a:lnTo>
                  <a:pt x="153852" y="10834"/>
                </a:lnTo>
                <a:lnTo>
                  <a:pt x="168711" y="7603"/>
                </a:lnTo>
                <a:lnTo>
                  <a:pt x="183951" y="12734"/>
                </a:lnTo>
                <a:lnTo>
                  <a:pt x="199572" y="20527"/>
                </a:lnTo>
                <a:lnTo>
                  <a:pt x="214050" y="15205"/>
                </a:lnTo>
                <a:lnTo>
                  <a:pt x="229671" y="15205"/>
                </a:lnTo>
                <a:lnTo>
                  <a:pt x="245292" y="5892"/>
                </a:lnTo>
                <a:lnTo>
                  <a:pt x="260532" y="11214"/>
                </a:lnTo>
                <a:lnTo>
                  <a:pt x="275772" y="11214"/>
                </a:lnTo>
                <a:lnTo>
                  <a:pt x="291012" y="6843"/>
                </a:lnTo>
                <a:lnTo>
                  <a:pt x="321492" y="6843"/>
                </a:lnTo>
                <a:lnTo>
                  <a:pt x="336732" y="15966"/>
                </a:lnTo>
                <a:lnTo>
                  <a:pt x="351210" y="12734"/>
                </a:lnTo>
                <a:lnTo>
                  <a:pt x="367593" y="0"/>
                </a:lnTo>
                <a:lnTo>
                  <a:pt x="368426" y="121652"/>
                </a:lnTo>
                <a:lnTo>
                  <a:pt x="0" y="121652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36" name="Google Shape;36;p2"/>
          <p:cNvSpPr/>
          <p:nvPr/>
        </p:nvSpPr>
        <p:spPr>
          <a:xfrm rot="8100000">
            <a:off x="1847981" y="18145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7" name="Google Shape;37;p2"/>
          <p:cNvSpPr/>
          <p:nvPr/>
        </p:nvSpPr>
        <p:spPr>
          <a:xfrm rot="8100000">
            <a:off x="6038981" y="209841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8" name="Google Shape;38;p2"/>
          <p:cNvSpPr/>
          <p:nvPr/>
        </p:nvSpPr>
        <p:spPr>
          <a:xfrm rot="8100000">
            <a:off x="7181981" y="21317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39" name="Google Shape;39;p2"/>
          <p:cNvGrpSpPr/>
          <p:nvPr/>
        </p:nvGrpSpPr>
        <p:grpSpPr>
          <a:xfrm>
            <a:off x="-9525" y="2024075"/>
            <a:ext cx="9167825" cy="595300"/>
            <a:chOff x="-9525" y="4462475"/>
            <a:chExt cx="9167825" cy="595300"/>
          </a:xfrm>
        </p:grpSpPr>
        <p:sp>
          <p:nvSpPr>
            <p:cNvPr id="40" name="Google Shape;40;p2"/>
            <p:cNvSpPr/>
            <p:nvPr/>
          </p:nvSpPr>
          <p:spPr>
            <a:xfrm>
              <a:off x="-9525" y="4581525"/>
              <a:ext cx="4205300" cy="476250"/>
            </a:xfrm>
            <a:custGeom>
              <a:avLst/>
              <a:gdLst/>
              <a:ahLst/>
              <a:cxnLst/>
              <a:rect l="l" t="t" r="r" b="b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41" name="Google Shape;41;p2"/>
            <p:cNvSpPr/>
            <p:nvPr/>
          </p:nvSpPr>
          <p:spPr>
            <a:xfrm>
              <a:off x="4195775" y="4462475"/>
              <a:ext cx="3424225" cy="590550"/>
            </a:xfrm>
            <a:custGeom>
              <a:avLst/>
              <a:gdLst/>
              <a:ahLst/>
              <a:cxnLst/>
              <a:rect l="l" t="t" r="r" b="b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42" name="Google Shape;42;p2"/>
            <p:cNvSpPr/>
            <p:nvPr/>
          </p:nvSpPr>
          <p:spPr>
            <a:xfrm>
              <a:off x="7624775" y="4472000"/>
              <a:ext cx="1533525" cy="414325"/>
            </a:xfrm>
            <a:custGeom>
              <a:avLst/>
              <a:gdLst/>
              <a:ahLst/>
              <a:cxnLst/>
              <a:rect l="l" t="t" r="r" b="b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43" name="Google Shape;43;p2"/>
          <p:cNvGrpSpPr/>
          <p:nvPr/>
        </p:nvGrpSpPr>
        <p:grpSpPr>
          <a:xfrm>
            <a:off x="-42837" y="2005088"/>
            <a:ext cx="9229575" cy="642787"/>
            <a:chOff x="-42837" y="4443488"/>
            <a:chExt cx="9229575" cy="642787"/>
          </a:xfrm>
        </p:grpSpPr>
        <p:sp>
          <p:nvSpPr>
            <p:cNvPr id="44" name="Google Shape;44;p2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69" name="Google Shape;69;p2"/>
          <p:cNvSpPr/>
          <p:nvPr/>
        </p:nvSpPr>
        <p:spPr>
          <a:xfrm>
            <a:off x="2990700" y="214780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0" name="Google Shape;70;p2"/>
          <p:cNvSpPr/>
          <p:nvPr/>
        </p:nvSpPr>
        <p:spPr>
          <a:xfrm>
            <a:off x="1085700" y="243355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1" name="Google Shape;71;p2"/>
          <p:cNvSpPr/>
          <p:nvPr/>
        </p:nvSpPr>
        <p:spPr>
          <a:xfrm>
            <a:off x="4895700" y="2077632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2" name="Google Shape;72;p2"/>
          <p:cNvSpPr/>
          <p:nvPr/>
        </p:nvSpPr>
        <p:spPr>
          <a:xfrm rot="8100000">
            <a:off x="8699949" y="189076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3" name="Google Shape;73;p2"/>
          <p:cNvSpPr txBox="1"/>
          <p:nvPr>
            <p:ph type="ctrTitle"/>
          </p:nvPr>
        </p:nvSpPr>
        <p:spPr>
          <a:xfrm>
            <a:off x="2847975" y="3363425"/>
            <a:ext cx="56103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/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 graph">
  <p:cSld name="BLANK_2"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11"/>
          <p:cNvSpPr/>
          <p:nvPr/>
        </p:nvSpPr>
        <p:spPr>
          <a:xfrm>
            <a:off x="-20075" y="636775"/>
            <a:ext cx="9203950" cy="4550900"/>
          </a:xfrm>
          <a:custGeom>
            <a:avLst/>
            <a:gdLst/>
            <a:ahLst/>
            <a:cxnLst/>
            <a:rect l="l" t="t" r="r" b="b"/>
            <a:pathLst>
              <a:path w="368158" h="182036" extrusionOk="0">
                <a:moveTo>
                  <a:pt x="41" y="263"/>
                </a:moveTo>
                <a:lnTo>
                  <a:pt x="16234" y="11294"/>
                </a:lnTo>
                <a:lnTo>
                  <a:pt x="31283" y="5122"/>
                </a:lnTo>
                <a:lnTo>
                  <a:pt x="62144" y="4991"/>
                </a:lnTo>
                <a:lnTo>
                  <a:pt x="77384" y="0"/>
                </a:lnTo>
                <a:lnTo>
                  <a:pt x="92624" y="13527"/>
                </a:lnTo>
                <a:lnTo>
                  <a:pt x="107674" y="21276"/>
                </a:lnTo>
                <a:lnTo>
                  <a:pt x="122723" y="21145"/>
                </a:lnTo>
                <a:lnTo>
                  <a:pt x="138725" y="10375"/>
                </a:lnTo>
                <a:lnTo>
                  <a:pt x="153775" y="7880"/>
                </a:lnTo>
                <a:lnTo>
                  <a:pt x="168443" y="2349"/>
                </a:lnTo>
                <a:lnTo>
                  <a:pt x="184064" y="14841"/>
                </a:lnTo>
                <a:lnTo>
                  <a:pt x="199304" y="15274"/>
                </a:lnTo>
                <a:lnTo>
                  <a:pt x="214354" y="25085"/>
                </a:lnTo>
                <a:lnTo>
                  <a:pt x="229784" y="25085"/>
                </a:lnTo>
                <a:lnTo>
                  <a:pt x="245786" y="20094"/>
                </a:lnTo>
                <a:lnTo>
                  <a:pt x="260836" y="20094"/>
                </a:lnTo>
                <a:lnTo>
                  <a:pt x="275123" y="11426"/>
                </a:lnTo>
                <a:lnTo>
                  <a:pt x="291316" y="16810"/>
                </a:lnTo>
                <a:lnTo>
                  <a:pt x="305603" y="8143"/>
                </a:lnTo>
                <a:lnTo>
                  <a:pt x="336464" y="8012"/>
                </a:lnTo>
                <a:lnTo>
                  <a:pt x="351514" y="11294"/>
                </a:lnTo>
                <a:lnTo>
                  <a:pt x="367325" y="2758"/>
                </a:lnTo>
                <a:lnTo>
                  <a:pt x="368158" y="181769"/>
                </a:lnTo>
                <a:lnTo>
                  <a:pt x="0" y="18203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419" name="Google Shape;419;p11"/>
          <p:cNvSpPr/>
          <p:nvPr/>
        </p:nvSpPr>
        <p:spPr>
          <a:xfrm>
            <a:off x="-33475" y="768100"/>
            <a:ext cx="9210650" cy="4406200"/>
          </a:xfrm>
          <a:custGeom>
            <a:avLst/>
            <a:gdLst/>
            <a:ahLst/>
            <a:cxnLst/>
            <a:rect l="l" t="t" r="r" b="b"/>
            <a:pathLst>
              <a:path w="368426" h="176248" extrusionOk="0">
                <a:moveTo>
                  <a:pt x="577" y="5516"/>
                </a:moveTo>
                <a:lnTo>
                  <a:pt x="16960" y="11214"/>
                </a:lnTo>
                <a:lnTo>
                  <a:pt x="47440" y="11214"/>
                </a:lnTo>
                <a:lnTo>
                  <a:pt x="62680" y="6843"/>
                </a:lnTo>
                <a:lnTo>
                  <a:pt x="77920" y="16156"/>
                </a:lnTo>
                <a:lnTo>
                  <a:pt x="93160" y="16156"/>
                </a:lnTo>
                <a:lnTo>
                  <a:pt x="107638" y="11214"/>
                </a:lnTo>
                <a:lnTo>
                  <a:pt x="122878" y="8173"/>
                </a:lnTo>
                <a:lnTo>
                  <a:pt x="138880" y="8173"/>
                </a:lnTo>
                <a:lnTo>
                  <a:pt x="154120" y="10834"/>
                </a:lnTo>
                <a:lnTo>
                  <a:pt x="168979" y="7603"/>
                </a:lnTo>
                <a:lnTo>
                  <a:pt x="184219" y="12734"/>
                </a:lnTo>
                <a:lnTo>
                  <a:pt x="199840" y="20527"/>
                </a:lnTo>
                <a:lnTo>
                  <a:pt x="214318" y="15205"/>
                </a:lnTo>
                <a:lnTo>
                  <a:pt x="229939" y="15205"/>
                </a:lnTo>
                <a:lnTo>
                  <a:pt x="245560" y="5892"/>
                </a:lnTo>
                <a:lnTo>
                  <a:pt x="260800" y="11214"/>
                </a:lnTo>
                <a:lnTo>
                  <a:pt x="276040" y="11214"/>
                </a:lnTo>
                <a:lnTo>
                  <a:pt x="291280" y="6843"/>
                </a:lnTo>
                <a:lnTo>
                  <a:pt x="321760" y="6843"/>
                </a:lnTo>
                <a:lnTo>
                  <a:pt x="337000" y="15966"/>
                </a:lnTo>
                <a:lnTo>
                  <a:pt x="351478" y="12734"/>
                </a:lnTo>
                <a:lnTo>
                  <a:pt x="367861" y="0"/>
                </a:lnTo>
                <a:lnTo>
                  <a:pt x="368426" y="176248"/>
                </a:lnTo>
                <a:lnTo>
                  <a:pt x="0" y="176248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420" name="Google Shape;420;p11"/>
          <p:cNvSpPr/>
          <p:nvPr/>
        </p:nvSpPr>
        <p:spPr>
          <a:xfrm rot="8100000">
            <a:off x="1847981" y="4429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21" name="Google Shape;421;p11"/>
          <p:cNvSpPr/>
          <p:nvPr/>
        </p:nvSpPr>
        <p:spPr>
          <a:xfrm rot="8100000">
            <a:off x="6038981" y="72681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22" name="Google Shape;422;p11"/>
          <p:cNvSpPr/>
          <p:nvPr/>
        </p:nvSpPr>
        <p:spPr>
          <a:xfrm rot="8100000">
            <a:off x="7181981" y="7601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423" name="Google Shape;423;p11"/>
          <p:cNvGrpSpPr/>
          <p:nvPr/>
        </p:nvGrpSpPr>
        <p:grpSpPr>
          <a:xfrm>
            <a:off x="-9525" y="652475"/>
            <a:ext cx="9167825" cy="595300"/>
            <a:chOff x="-9525" y="4462475"/>
            <a:chExt cx="9167825" cy="595300"/>
          </a:xfrm>
        </p:grpSpPr>
        <p:sp>
          <p:nvSpPr>
            <p:cNvPr id="424" name="Google Shape;424;p11"/>
            <p:cNvSpPr/>
            <p:nvPr/>
          </p:nvSpPr>
          <p:spPr>
            <a:xfrm>
              <a:off x="-9525" y="4581525"/>
              <a:ext cx="4205300" cy="476250"/>
            </a:xfrm>
            <a:custGeom>
              <a:avLst/>
              <a:gdLst/>
              <a:ahLst/>
              <a:cxnLst/>
              <a:rect l="l" t="t" r="r" b="b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425" name="Google Shape;425;p11"/>
            <p:cNvSpPr/>
            <p:nvPr/>
          </p:nvSpPr>
          <p:spPr>
            <a:xfrm>
              <a:off x="4195775" y="4462475"/>
              <a:ext cx="3424225" cy="590550"/>
            </a:xfrm>
            <a:custGeom>
              <a:avLst/>
              <a:gdLst/>
              <a:ahLst/>
              <a:cxnLst/>
              <a:rect l="l" t="t" r="r" b="b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426" name="Google Shape;426;p11"/>
            <p:cNvSpPr/>
            <p:nvPr/>
          </p:nvSpPr>
          <p:spPr>
            <a:xfrm>
              <a:off x="7624775" y="4472000"/>
              <a:ext cx="1533525" cy="414325"/>
            </a:xfrm>
            <a:custGeom>
              <a:avLst/>
              <a:gdLst/>
              <a:ahLst/>
              <a:cxnLst/>
              <a:rect l="l" t="t" r="r" b="b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427" name="Google Shape;427;p11"/>
          <p:cNvGrpSpPr/>
          <p:nvPr/>
        </p:nvGrpSpPr>
        <p:grpSpPr>
          <a:xfrm>
            <a:off x="-42837" y="633488"/>
            <a:ext cx="9229575" cy="642787"/>
            <a:chOff x="-42837" y="4443488"/>
            <a:chExt cx="9229575" cy="642787"/>
          </a:xfrm>
        </p:grpSpPr>
        <p:sp>
          <p:nvSpPr>
            <p:cNvPr id="428" name="Google Shape;428;p11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29" name="Google Shape;429;p11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0" name="Google Shape;430;p11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1" name="Google Shape;431;p11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2" name="Google Shape;432;p11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3" name="Google Shape;433;p11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4" name="Google Shape;434;p11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5" name="Google Shape;435;p11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6" name="Google Shape;436;p11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7" name="Google Shape;437;p11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8" name="Google Shape;438;p11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39" name="Google Shape;439;p11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0" name="Google Shape;440;p11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1" name="Google Shape;441;p11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2" name="Google Shape;442;p11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3" name="Google Shape;443;p11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4" name="Google Shape;444;p11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5" name="Google Shape;445;p11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6" name="Google Shape;446;p11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7" name="Google Shape;447;p11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8" name="Google Shape;448;p11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49" name="Google Shape;449;p11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50" name="Google Shape;450;p11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51" name="Google Shape;451;p11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52" name="Google Shape;452;p11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453" name="Google Shape;453;p11"/>
          <p:cNvSpPr/>
          <p:nvPr/>
        </p:nvSpPr>
        <p:spPr>
          <a:xfrm>
            <a:off x="2990700" y="77620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4" name="Google Shape;454;p11"/>
          <p:cNvSpPr/>
          <p:nvPr/>
        </p:nvSpPr>
        <p:spPr>
          <a:xfrm>
            <a:off x="1085700" y="106195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5" name="Google Shape;455;p11"/>
          <p:cNvSpPr/>
          <p:nvPr/>
        </p:nvSpPr>
        <p:spPr>
          <a:xfrm>
            <a:off x="4895700" y="706032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6" name="Google Shape;456;p11"/>
          <p:cNvSpPr/>
          <p:nvPr/>
        </p:nvSpPr>
        <p:spPr>
          <a:xfrm rot="8100000">
            <a:off x="8699949" y="51916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7" name="Google Shape;457;p11"/>
          <p:cNvSpPr txBox="1"/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BLANK_1"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12"/>
          <p:cNvSpPr txBox="1"/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"/>
          <p:cNvSpPr/>
          <p:nvPr/>
        </p:nvSpPr>
        <p:spPr>
          <a:xfrm>
            <a:off x="-26775" y="2008375"/>
            <a:ext cx="9210650" cy="3172625"/>
          </a:xfrm>
          <a:custGeom>
            <a:avLst/>
            <a:gdLst/>
            <a:ahLst/>
            <a:cxnLst/>
            <a:rect l="l" t="t" r="r" b="b"/>
            <a:pathLst>
              <a:path w="368426" h="126905" extrusionOk="0">
                <a:moveTo>
                  <a:pt x="309" y="263"/>
                </a:moveTo>
                <a:lnTo>
                  <a:pt x="16502" y="11294"/>
                </a:lnTo>
                <a:lnTo>
                  <a:pt x="31551" y="5122"/>
                </a:lnTo>
                <a:lnTo>
                  <a:pt x="62412" y="4991"/>
                </a:lnTo>
                <a:lnTo>
                  <a:pt x="77652" y="0"/>
                </a:lnTo>
                <a:lnTo>
                  <a:pt x="92892" y="13527"/>
                </a:lnTo>
                <a:lnTo>
                  <a:pt x="107942" y="21276"/>
                </a:lnTo>
                <a:lnTo>
                  <a:pt x="122991" y="21145"/>
                </a:lnTo>
                <a:lnTo>
                  <a:pt x="138993" y="10375"/>
                </a:lnTo>
                <a:lnTo>
                  <a:pt x="154043" y="7880"/>
                </a:lnTo>
                <a:lnTo>
                  <a:pt x="168711" y="2349"/>
                </a:lnTo>
                <a:lnTo>
                  <a:pt x="184332" y="14841"/>
                </a:lnTo>
                <a:lnTo>
                  <a:pt x="199572" y="15274"/>
                </a:lnTo>
                <a:lnTo>
                  <a:pt x="214622" y="25085"/>
                </a:lnTo>
                <a:lnTo>
                  <a:pt x="230052" y="25085"/>
                </a:lnTo>
                <a:lnTo>
                  <a:pt x="246054" y="20094"/>
                </a:lnTo>
                <a:lnTo>
                  <a:pt x="261104" y="20094"/>
                </a:lnTo>
                <a:lnTo>
                  <a:pt x="275391" y="11426"/>
                </a:lnTo>
                <a:lnTo>
                  <a:pt x="291584" y="16810"/>
                </a:lnTo>
                <a:lnTo>
                  <a:pt x="305871" y="8143"/>
                </a:lnTo>
                <a:lnTo>
                  <a:pt x="336732" y="8012"/>
                </a:lnTo>
                <a:lnTo>
                  <a:pt x="351782" y="11294"/>
                </a:lnTo>
                <a:lnTo>
                  <a:pt x="367593" y="2758"/>
                </a:lnTo>
                <a:lnTo>
                  <a:pt x="368426" y="126905"/>
                </a:lnTo>
                <a:lnTo>
                  <a:pt x="0" y="12636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76" name="Google Shape;76;p3"/>
          <p:cNvSpPr/>
          <p:nvPr/>
        </p:nvSpPr>
        <p:spPr>
          <a:xfrm>
            <a:off x="-26775" y="2139700"/>
            <a:ext cx="9210650" cy="3041300"/>
          </a:xfrm>
          <a:custGeom>
            <a:avLst/>
            <a:gdLst/>
            <a:ahLst/>
            <a:cxnLst/>
            <a:rect l="l" t="t" r="r" b="b"/>
            <a:pathLst>
              <a:path w="368426" h="121652" extrusionOk="0">
                <a:moveTo>
                  <a:pt x="309" y="5516"/>
                </a:moveTo>
                <a:lnTo>
                  <a:pt x="16692" y="11214"/>
                </a:lnTo>
                <a:lnTo>
                  <a:pt x="47172" y="11214"/>
                </a:lnTo>
                <a:lnTo>
                  <a:pt x="62412" y="6843"/>
                </a:lnTo>
                <a:lnTo>
                  <a:pt x="77652" y="16156"/>
                </a:lnTo>
                <a:lnTo>
                  <a:pt x="92892" y="16156"/>
                </a:lnTo>
                <a:lnTo>
                  <a:pt x="107370" y="11214"/>
                </a:lnTo>
                <a:lnTo>
                  <a:pt x="122610" y="8173"/>
                </a:lnTo>
                <a:lnTo>
                  <a:pt x="138612" y="8173"/>
                </a:lnTo>
                <a:lnTo>
                  <a:pt x="153852" y="10834"/>
                </a:lnTo>
                <a:lnTo>
                  <a:pt x="168711" y="7603"/>
                </a:lnTo>
                <a:lnTo>
                  <a:pt x="183951" y="12734"/>
                </a:lnTo>
                <a:lnTo>
                  <a:pt x="199572" y="20527"/>
                </a:lnTo>
                <a:lnTo>
                  <a:pt x="214050" y="15205"/>
                </a:lnTo>
                <a:lnTo>
                  <a:pt x="229671" y="15205"/>
                </a:lnTo>
                <a:lnTo>
                  <a:pt x="245292" y="5892"/>
                </a:lnTo>
                <a:lnTo>
                  <a:pt x="260532" y="11214"/>
                </a:lnTo>
                <a:lnTo>
                  <a:pt x="275772" y="11214"/>
                </a:lnTo>
                <a:lnTo>
                  <a:pt x="291012" y="6843"/>
                </a:lnTo>
                <a:lnTo>
                  <a:pt x="321492" y="6843"/>
                </a:lnTo>
                <a:lnTo>
                  <a:pt x="336732" y="15966"/>
                </a:lnTo>
                <a:lnTo>
                  <a:pt x="351210" y="12734"/>
                </a:lnTo>
                <a:lnTo>
                  <a:pt x="367593" y="0"/>
                </a:lnTo>
                <a:lnTo>
                  <a:pt x="368426" y="121652"/>
                </a:lnTo>
                <a:lnTo>
                  <a:pt x="0" y="121652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77" name="Google Shape;77;p3"/>
          <p:cNvSpPr/>
          <p:nvPr/>
        </p:nvSpPr>
        <p:spPr>
          <a:xfrm rot="8100000">
            <a:off x="1847981" y="18145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8" name="Google Shape;78;p3"/>
          <p:cNvSpPr/>
          <p:nvPr/>
        </p:nvSpPr>
        <p:spPr>
          <a:xfrm rot="8100000">
            <a:off x="6038981" y="209841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79" name="Google Shape;79;p3"/>
          <p:cNvSpPr/>
          <p:nvPr/>
        </p:nvSpPr>
        <p:spPr>
          <a:xfrm rot="8100000">
            <a:off x="7181981" y="21317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80" name="Google Shape;80;p3"/>
          <p:cNvGrpSpPr/>
          <p:nvPr/>
        </p:nvGrpSpPr>
        <p:grpSpPr>
          <a:xfrm>
            <a:off x="-9525" y="2024075"/>
            <a:ext cx="9167825" cy="595300"/>
            <a:chOff x="-9525" y="4462475"/>
            <a:chExt cx="9167825" cy="595300"/>
          </a:xfrm>
        </p:grpSpPr>
        <p:sp>
          <p:nvSpPr>
            <p:cNvPr id="81" name="Google Shape;81;p3"/>
            <p:cNvSpPr/>
            <p:nvPr/>
          </p:nvSpPr>
          <p:spPr>
            <a:xfrm>
              <a:off x="-9525" y="4581525"/>
              <a:ext cx="4205300" cy="476250"/>
            </a:xfrm>
            <a:custGeom>
              <a:avLst/>
              <a:gdLst/>
              <a:ahLst/>
              <a:cxnLst/>
              <a:rect l="l" t="t" r="r" b="b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82" name="Google Shape;82;p3"/>
            <p:cNvSpPr/>
            <p:nvPr/>
          </p:nvSpPr>
          <p:spPr>
            <a:xfrm>
              <a:off x="4195775" y="4462475"/>
              <a:ext cx="3424225" cy="590550"/>
            </a:xfrm>
            <a:custGeom>
              <a:avLst/>
              <a:gdLst/>
              <a:ahLst/>
              <a:cxnLst/>
              <a:rect l="l" t="t" r="r" b="b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83" name="Google Shape;83;p3"/>
            <p:cNvSpPr/>
            <p:nvPr/>
          </p:nvSpPr>
          <p:spPr>
            <a:xfrm>
              <a:off x="7624775" y="4472000"/>
              <a:ext cx="1533525" cy="414325"/>
            </a:xfrm>
            <a:custGeom>
              <a:avLst/>
              <a:gdLst/>
              <a:ahLst/>
              <a:cxnLst/>
              <a:rect l="l" t="t" r="r" b="b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84" name="Google Shape;84;p3"/>
          <p:cNvGrpSpPr/>
          <p:nvPr/>
        </p:nvGrpSpPr>
        <p:grpSpPr>
          <a:xfrm>
            <a:off x="-42837" y="2005088"/>
            <a:ext cx="9229575" cy="642787"/>
            <a:chOff x="-42837" y="4443488"/>
            <a:chExt cx="9229575" cy="642787"/>
          </a:xfrm>
        </p:grpSpPr>
        <p:sp>
          <p:nvSpPr>
            <p:cNvPr id="85" name="Google Shape;85;p3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8" name="Google Shape;88;p3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89" name="Google Shape;89;p3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0" name="Google Shape;90;p3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1" name="Google Shape;91;p3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2" name="Google Shape;92;p3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3" name="Google Shape;93;p3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4" name="Google Shape;94;p3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5" name="Google Shape;95;p3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6" name="Google Shape;96;p3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7" name="Google Shape;97;p3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8" name="Google Shape;98;p3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99" name="Google Shape;99;p3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0" name="Google Shape;100;p3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1" name="Google Shape;101;p3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2" name="Google Shape;102;p3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3" name="Google Shape;103;p3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4" name="Google Shape;104;p3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5" name="Google Shape;105;p3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6" name="Google Shape;106;p3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7" name="Google Shape;107;p3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8" name="Google Shape;108;p3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09" name="Google Shape;109;p3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10" name="Google Shape;110;p3"/>
          <p:cNvSpPr/>
          <p:nvPr/>
        </p:nvSpPr>
        <p:spPr>
          <a:xfrm>
            <a:off x="2990700" y="2147800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1" name="Google Shape;111;p3"/>
          <p:cNvSpPr/>
          <p:nvPr/>
        </p:nvSpPr>
        <p:spPr>
          <a:xfrm>
            <a:off x="1085700" y="2433550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2" name="Google Shape;112;p3"/>
          <p:cNvSpPr/>
          <p:nvPr/>
        </p:nvSpPr>
        <p:spPr>
          <a:xfrm>
            <a:off x="4895700" y="2077632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3" name="Google Shape;113;p3"/>
          <p:cNvSpPr/>
          <p:nvPr/>
        </p:nvSpPr>
        <p:spPr>
          <a:xfrm rot="8100000">
            <a:off x="8699949" y="189076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4" name="Google Shape;114;p3"/>
          <p:cNvSpPr txBox="1"/>
          <p:nvPr>
            <p:ph type="ctrTitle"/>
          </p:nvPr>
        </p:nvSpPr>
        <p:spPr>
          <a:xfrm>
            <a:off x="2309350" y="3031150"/>
            <a:ext cx="52146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None/>
              <a:defRPr sz="36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15" name="Google Shape;115;p3"/>
          <p:cNvSpPr txBox="1"/>
          <p:nvPr>
            <p:ph type="subTitle" idx="1"/>
          </p:nvPr>
        </p:nvSpPr>
        <p:spPr>
          <a:xfrm>
            <a:off x="2309441" y="4059250"/>
            <a:ext cx="52146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  <a:defRPr>
                <a:solidFill>
                  <a:srgbClr val="FFFFFF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None/>
              <a:defRPr sz="30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16" name="Google Shape;116;p3"/>
          <p:cNvSpPr txBox="1"/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"/>
          <p:cNvSpPr txBox="1"/>
          <p:nvPr>
            <p:ph type="body" idx="1"/>
          </p:nvPr>
        </p:nvSpPr>
        <p:spPr>
          <a:xfrm>
            <a:off x="1519975" y="2161800"/>
            <a:ext cx="61041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419100" algn="ctr" rtl="0">
              <a:spcBef>
                <a:spcPts val="600"/>
              </a:spcBef>
              <a:spcAft>
                <a:spcPts val="0"/>
              </a:spcAft>
              <a:buSzPts val="3000"/>
              <a:buChar char="◉"/>
              <a:defRPr sz="3000" i="1"/>
            </a:lvl1pPr>
            <a:lvl2pPr marL="914400" lvl="1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◉"/>
              <a:defRPr sz="3000" i="1"/>
            </a:lvl2pPr>
            <a:lvl3pPr marL="1371600" lvl="2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 i="1"/>
            </a:lvl3pPr>
            <a:lvl4pPr marL="1828800" lvl="3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 i="1"/>
            </a:lvl4pPr>
            <a:lvl5pPr marL="2286000" lvl="4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 i="1"/>
            </a:lvl5pPr>
            <a:lvl6pPr marL="2743200" lvl="5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 i="1"/>
            </a:lvl6pPr>
            <a:lvl7pPr marL="3200400" lvl="6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●"/>
              <a:defRPr sz="3000" i="1"/>
            </a:lvl7pPr>
            <a:lvl8pPr marL="3657600" lvl="7" indent="-419100" algn="ctr" rtl="0">
              <a:spcBef>
                <a:spcPts val="0"/>
              </a:spcBef>
              <a:spcAft>
                <a:spcPts val="0"/>
              </a:spcAft>
              <a:buSzPts val="3000"/>
              <a:buChar char="○"/>
              <a:defRPr sz="3000" i="1"/>
            </a:lvl8pPr>
            <a:lvl9pPr marL="4114800" lvl="8" indent="-419100" algn="ctr">
              <a:spcBef>
                <a:spcPts val="0"/>
              </a:spcBef>
              <a:spcAft>
                <a:spcPts val="0"/>
              </a:spcAft>
              <a:buSzPts val="3000"/>
              <a:buChar char="■"/>
              <a:defRPr sz="3000" i="1"/>
            </a:lvl9pPr>
          </a:lstStyle>
          <a:p/>
        </p:txBody>
      </p:sp>
      <p:sp>
        <p:nvSpPr>
          <p:cNvPr id="119" name="Google Shape;119;p4"/>
          <p:cNvSpPr txBox="1"/>
          <p:nvPr/>
        </p:nvSpPr>
        <p:spPr>
          <a:xfrm>
            <a:off x="3593400" y="5527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600">
                <a:solidFill>
                  <a:schemeClr val="accent1"/>
                </a:solidFill>
              </a:rPr>
              <a:t>“</a:t>
            </a:r>
            <a:endParaRPr sz="9600">
              <a:solidFill>
                <a:schemeClr val="accent1"/>
              </a:solidFill>
            </a:endParaRPr>
          </a:p>
        </p:txBody>
      </p:sp>
      <p:sp>
        <p:nvSpPr>
          <p:cNvPr id="120" name="Google Shape;120;p4"/>
          <p:cNvSpPr/>
          <p:nvPr/>
        </p:nvSpPr>
        <p:spPr>
          <a:xfrm>
            <a:off x="-28575" y="4446775"/>
            <a:ext cx="9191625" cy="712478"/>
          </a:xfrm>
          <a:custGeom>
            <a:avLst/>
            <a:gdLst/>
            <a:ahLst/>
            <a:cxnLst/>
            <a:rect l="l" t="t" r="r" b="b"/>
            <a:pathLst>
              <a:path w="367665" h="41339" extrusionOk="0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121" name="Google Shape;121;p4"/>
          <p:cNvSpPr/>
          <p:nvPr/>
        </p:nvSpPr>
        <p:spPr>
          <a:xfrm>
            <a:off x="-28575" y="4578111"/>
            <a:ext cx="9191625" cy="584439"/>
          </a:xfrm>
          <a:custGeom>
            <a:avLst/>
            <a:gdLst/>
            <a:ahLst/>
            <a:cxnLst/>
            <a:rect l="l" t="t" r="r" b="b"/>
            <a:pathLst>
              <a:path w="367665" h="33910" extrusionOk="0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122" name="Google Shape;122;p4"/>
          <p:cNvSpPr/>
          <p:nvPr/>
        </p:nvSpPr>
        <p:spPr>
          <a:xfrm rot="8100000">
            <a:off x="1847981" y="42529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3" name="Google Shape;123;p4"/>
          <p:cNvSpPr/>
          <p:nvPr/>
        </p:nvSpPr>
        <p:spPr>
          <a:xfrm rot="8100000">
            <a:off x="6038981" y="453681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4" name="Google Shape;124;p4"/>
          <p:cNvSpPr/>
          <p:nvPr/>
        </p:nvSpPr>
        <p:spPr>
          <a:xfrm rot="8100000">
            <a:off x="7181981" y="45701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25" name="Google Shape;125;p4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126" name="Google Shape;126;p4"/>
            <p:cNvSpPr/>
            <p:nvPr/>
          </p:nvSpPr>
          <p:spPr>
            <a:xfrm>
              <a:off x="-9525" y="4581525"/>
              <a:ext cx="4205300" cy="476250"/>
            </a:xfrm>
            <a:custGeom>
              <a:avLst/>
              <a:gdLst/>
              <a:ahLst/>
              <a:cxnLst/>
              <a:rect l="l" t="t" r="r" b="b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27" name="Google Shape;127;p4"/>
            <p:cNvSpPr/>
            <p:nvPr/>
          </p:nvSpPr>
          <p:spPr>
            <a:xfrm>
              <a:off x="4195775" y="4462475"/>
              <a:ext cx="3424225" cy="590550"/>
            </a:xfrm>
            <a:custGeom>
              <a:avLst/>
              <a:gdLst/>
              <a:ahLst/>
              <a:cxnLst/>
              <a:rect l="l" t="t" r="r" b="b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28" name="Google Shape;128;p4"/>
            <p:cNvSpPr/>
            <p:nvPr/>
          </p:nvSpPr>
          <p:spPr>
            <a:xfrm>
              <a:off x="7624775" y="4472000"/>
              <a:ext cx="1533525" cy="414325"/>
            </a:xfrm>
            <a:custGeom>
              <a:avLst/>
              <a:gdLst/>
              <a:ahLst/>
              <a:cxnLst/>
              <a:rect l="l" t="t" r="r" b="b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129" name="Google Shape;129;p4"/>
          <p:cNvGrpSpPr/>
          <p:nvPr/>
        </p:nvGrpSpPr>
        <p:grpSpPr>
          <a:xfrm>
            <a:off x="-42837" y="4443488"/>
            <a:ext cx="9229575" cy="642787"/>
            <a:chOff x="-42837" y="4443488"/>
            <a:chExt cx="9229575" cy="642787"/>
          </a:xfrm>
        </p:grpSpPr>
        <p:sp>
          <p:nvSpPr>
            <p:cNvPr id="130" name="Google Shape;130;p4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1" name="Google Shape;131;p4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2" name="Google Shape;132;p4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3" name="Google Shape;133;p4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4" name="Google Shape;134;p4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5" name="Google Shape;135;p4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6" name="Google Shape;136;p4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8" name="Google Shape;138;p4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39" name="Google Shape;139;p4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0" name="Google Shape;140;p4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1" name="Google Shape;141;p4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2" name="Google Shape;142;p4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3" name="Google Shape;143;p4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4" name="Google Shape;144;p4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5" name="Google Shape;145;p4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6" name="Google Shape;146;p4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7" name="Google Shape;147;p4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8" name="Google Shape;148;p4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49" name="Google Shape;149;p4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0" name="Google Shape;150;p4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1" name="Google Shape;151;p4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2" name="Google Shape;152;p4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3" name="Google Shape;153;p4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54" name="Google Shape;154;p4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55" name="Google Shape;155;p4"/>
          <p:cNvSpPr/>
          <p:nvPr/>
        </p:nvSpPr>
        <p:spPr>
          <a:xfrm>
            <a:off x="2990700" y="458620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56" name="Google Shape;156;p4"/>
          <p:cNvSpPr/>
          <p:nvPr/>
        </p:nvSpPr>
        <p:spPr>
          <a:xfrm>
            <a:off x="1085700" y="487195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57" name="Google Shape;157;p4"/>
          <p:cNvSpPr/>
          <p:nvPr/>
        </p:nvSpPr>
        <p:spPr>
          <a:xfrm>
            <a:off x="4895700" y="4516032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58" name="Google Shape;158;p4"/>
          <p:cNvSpPr/>
          <p:nvPr/>
        </p:nvSpPr>
        <p:spPr>
          <a:xfrm rot="8100000">
            <a:off x="8699949" y="432916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59" name="Google Shape;159;p4"/>
          <p:cNvSpPr txBox="1"/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+ 1 column">
  <p:cSld name="TITLE_AND_BODY"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5"/>
          <p:cNvSpPr/>
          <p:nvPr/>
        </p:nvSpPr>
        <p:spPr>
          <a:xfrm>
            <a:off x="-28575" y="4446775"/>
            <a:ext cx="9191625" cy="712478"/>
          </a:xfrm>
          <a:custGeom>
            <a:avLst/>
            <a:gdLst/>
            <a:ahLst/>
            <a:cxnLst/>
            <a:rect l="l" t="t" r="r" b="b"/>
            <a:pathLst>
              <a:path w="367665" h="41339" extrusionOk="0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162" name="Google Shape;162;p5"/>
          <p:cNvSpPr/>
          <p:nvPr/>
        </p:nvSpPr>
        <p:spPr>
          <a:xfrm>
            <a:off x="-28575" y="4578111"/>
            <a:ext cx="9191625" cy="584439"/>
          </a:xfrm>
          <a:custGeom>
            <a:avLst/>
            <a:gdLst/>
            <a:ahLst/>
            <a:cxnLst/>
            <a:rect l="l" t="t" r="r" b="b"/>
            <a:pathLst>
              <a:path w="367665" h="33910" extrusionOk="0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163" name="Google Shape;163;p5"/>
          <p:cNvSpPr/>
          <p:nvPr/>
        </p:nvSpPr>
        <p:spPr>
          <a:xfrm rot="8100000">
            <a:off x="1847981" y="42529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64" name="Google Shape;164;p5"/>
          <p:cNvSpPr/>
          <p:nvPr/>
        </p:nvSpPr>
        <p:spPr>
          <a:xfrm rot="8100000">
            <a:off x="6038981" y="453681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65" name="Google Shape;165;p5"/>
          <p:cNvSpPr/>
          <p:nvPr/>
        </p:nvSpPr>
        <p:spPr>
          <a:xfrm rot="8100000">
            <a:off x="7181981" y="45701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66" name="Google Shape;166;p5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167" name="Google Shape;167;p5"/>
            <p:cNvSpPr/>
            <p:nvPr/>
          </p:nvSpPr>
          <p:spPr>
            <a:xfrm>
              <a:off x="-9525" y="4581525"/>
              <a:ext cx="4205300" cy="476250"/>
            </a:xfrm>
            <a:custGeom>
              <a:avLst/>
              <a:gdLst/>
              <a:ahLst/>
              <a:cxnLst/>
              <a:rect l="l" t="t" r="r" b="b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68" name="Google Shape;168;p5"/>
            <p:cNvSpPr/>
            <p:nvPr/>
          </p:nvSpPr>
          <p:spPr>
            <a:xfrm>
              <a:off x="4195775" y="4462475"/>
              <a:ext cx="3424225" cy="590550"/>
            </a:xfrm>
            <a:custGeom>
              <a:avLst/>
              <a:gdLst/>
              <a:ahLst/>
              <a:cxnLst/>
              <a:rect l="l" t="t" r="r" b="b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169" name="Google Shape;169;p5"/>
            <p:cNvSpPr/>
            <p:nvPr/>
          </p:nvSpPr>
          <p:spPr>
            <a:xfrm>
              <a:off x="7624775" y="4472000"/>
              <a:ext cx="1533525" cy="414325"/>
            </a:xfrm>
            <a:custGeom>
              <a:avLst/>
              <a:gdLst/>
              <a:ahLst/>
              <a:cxnLst/>
              <a:rect l="l" t="t" r="r" b="b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170" name="Google Shape;170;p5"/>
          <p:cNvGrpSpPr/>
          <p:nvPr/>
        </p:nvGrpSpPr>
        <p:grpSpPr>
          <a:xfrm>
            <a:off x="-42837" y="4443488"/>
            <a:ext cx="9229575" cy="642788"/>
            <a:chOff x="-42837" y="4443488"/>
            <a:chExt cx="9229575" cy="642788"/>
          </a:xfrm>
        </p:grpSpPr>
        <p:sp>
          <p:nvSpPr>
            <p:cNvPr id="171" name="Google Shape;171;p5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2" name="Google Shape;172;p5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3" name="Google Shape;173;p5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4" name="Google Shape;174;p5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5" name="Google Shape;175;p5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6" name="Google Shape;176;p5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7" name="Google Shape;177;p5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8" name="Google Shape;178;p5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0" name="Google Shape;180;p5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1" name="Google Shape;181;p5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2" name="Google Shape;182;p5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3" name="Google Shape;183;p5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4" name="Google Shape;184;p5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5" name="Google Shape;185;p5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6" name="Google Shape;186;p5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7" name="Google Shape;187;p5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8" name="Google Shape;188;p5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9" name="Google Shape;189;p5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0" name="Google Shape;190;p5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1" name="Google Shape;191;p5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2" name="Google Shape;192;p5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3" name="Google Shape;193;p5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4" name="Google Shape;194;p5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95" name="Google Shape;195;p5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96" name="Google Shape;196;p5"/>
          <p:cNvSpPr/>
          <p:nvPr/>
        </p:nvSpPr>
        <p:spPr>
          <a:xfrm>
            <a:off x="2990700" y="458620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97" name="Google Shape;197;p5"/>
          <p:cNvSpPr/>
          <p:nvPr/>
        </p:nvSpPr>
        <p:spPr>
          <a:xfrm>
            <a:off x="1085700" y="487195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98" name="Google Shape;198;p5"/>
          <p:cNvSpPr/>
          <p:nvPr/>
        </p:nvSpPr>
        <p:spPr>
          <a:xfrm>
            <a:off x="4895700" y="4516032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99" name="Google Shape;199;p5"/>
          <p:cNvSpPr/>
          <p:nvPr/>
        </p:nvSpPr>
        <p:spPr>
          <a:xfrm rot="8100000">
            <a:off x="8699949" y="432916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0" name="Google Shape;200;p5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201" name="Google Shape;201;p5"/>
          <p:cNvSpPr txBox="1"/>
          <p:nvPr>
            <p:ph type="body" idx="1"/>
          </p:nvPr>
        </p:nvSpPr>
        <p:spPr>
          <a:xfrm>
            <a:off x="1075850" y="1540175"/>
            <a:ext cx="6996600" cy="192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◉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◉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02" name="Google Shape;202;p5"/>
          <p:cNvSpPr txBox="1"/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+ 2 columns">
  <p:cSld name="TITLE_AND_TWO_COLUMNS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6"/>
          <p:cNvSpPr/>
          <p:nvPr/>
        </p:nvSpPr>
        <p:spPr>
          <a:xfrm>
            <a:off x="-28575" y="4446775"/>
            <a:ext cx="9191625" cy="712478"/>
          </a:xfrm>
          <a:custGeom>
            <a:avLst/>
            <a:gdLst/>
            <a:ahLst/>
            <a:cxnLst/>
            <a:rect l="l" t="t" r="r" b="b"/>
            <a:pathLst>
              <a:path w="367665" h="41339" extrusionOk="0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205" name="Google Shape;205;p6"/>
          <p:cNvSpPr/>
          <p:nvPr/>
        </p:nvSpPr>
        <p:spPr>
          <a:xfrm>
            <a:off x="-28575" y="4578111"/>
            <a:ext cx="9191625" cy="584439"/>
          </a:xfrm>
          <a:custGeom>
            <a:avLst/>
            <a:gdLst/>
            <a:ahLst/>
            <a:cxnLst/>
            <a:rect l="l" t="t" r="r" b="b"/>
            <a:pathLst>
              <a:path w="367665" h="33910" extrusionOk="0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206" name="Google Shape;206;p6"/>
          <p:cNvSpPr/>
          <p:nvPr/>
        </p:nvSpPr>
        <p:spPr>
          <a:xfrm rot="8100000">
            <a:off x="1847981" y="42529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7" name="Google Shape;207;p6"/>
          <p:cNvSpPr/>
          <p:nvPr/>
        </p:nvSpPr>
        <p:spPr>
          <a:xfrm rot="8100000">
            <a:off x="6038981" y="453681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08" name="Google Shape;208;p6"/>
          <p:cNvSpPr/>
          <p:nvPr/>
        </p:nvSpPr>
        <p:spPr>
          <a:xfrm rot="8100000">
            <a:off x="7181981" y="45701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09" name="Google Shape;209;p6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210" name="Google Shape;210;p6"/>
            <p:cNvSpPr/>
            <p:nvPr/>
          </p:nvSpPr>
          <p:spPr>
            <a:xfrm>
              <a:off x="-9525" y="4581525"/>
              <a:ext cx="4205300" cy="476250"/>
            </a:xfrm>
            <a:custGeom>
              <a:avLst/>
              <a:gdLst/>
              <a:ahLst/>
              <a:cxnLst/>
              <a:rect l="l" t="t" r="r" b="b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1" name="Google Shape;211;p6"/>
            <p:cNvSpPr/>
            <p:nvPr/>
          </p:nvSpPr>
          <p:spPr>
            <a:xfrm>
              <a:off x="4195775" y="4462475"/>
              <a:ext cx="3424225" cy="590550"/>
            </a:xfrm>
            <a:custGeom>
              <a:avLst/>
              <a:gdLst/>
              <a:ahLst/>
              <a:cxnLst/>
              <a:rect l="l" t="t" r="r" b="b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2" name="Google Shape;212;p6"/>
            <p:cNvSpPr/>
            <p:nvPr/>
          </p:nvSpPr>
          <p:spPr>
            <a:xfrm>
              <a:off x="7624775" y="4472000"/>
              <a:ext cx="1533525" cy="414325"/>
            </a:xfrm>
            <a:custGeom>
              <a:avLst/>
              <a:gdLst/>
              <a:ahLst/>
              <a:cxnLst/>
              <a:rect l="l" t="t" r="r" b="b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213" name="Google Shape;213;p6"/>
          <p:cNvGrpSpPr/>
          <p:nvPr/>
        </p:nvGrpSpPr>
        <p:grpSpPr>
          <a:xfrm>
            <a:off x="-42837" y="4443488"/>
            <a:ext cx="9229575" cy="642788"/>
            <a:chOff x="-42837" y="4443488"/>
            <a:chExt cx="9229575" cy="642788"/>
          </a:xfrm>
        </p:grpSpPr>
        <p:sp>
          <p:nvSpPr>
            <p:cNvPr id="214" name="Google Shape;214;p6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5" name="Google Shape;215;p6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6" name="Google Shape;216;p6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7" name="Google Shape;217;p6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8" name="Google Shape;218;p6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19" name="Google Shape;219;p6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0" name="Google Shape;220;p6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1" name="Google Shape;221;p6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2" name="Google Shape;222;p6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3" name="Google Shape;223;p6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4" name="Google Shape;224;p6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5" name="Google Shape;225;p6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6" name="Google Shape;226;p6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7" name="Google Shape;227;p6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8" name="Google Shape;228;p6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29" name="Google Shape;229;p6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0" name="Google Shape;230;p6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1" name="Google Shape;231;p6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2" name="Google Shape;232;p6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3" name="Google Shape;233;p6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4" name="Google Shape;234;p6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5" name="Google Shape;235;p6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6" name="Google Shape;236;p6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7" name="Google Shape;237;p6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38" name="Google Shape;238;p6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39" name="Google Shape;239;p6"/>
          <p:cNvSpPr/>
          <p:nvPr/>
        </p:nvSpPr>
        <p:spPr>
          <a:xfrm>
            <a:off x="2990700" y="458620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40" name="Google Shape;240;p6"/>
          <p:cNvSpPr/>
          <p:nvPr/>
        </p:nvSpPr>
        <p:spPr>
          <a:xfrm>
            <a:off x="1085700" y="487195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41" name="Google Shape;241;p6"/>
          <p:cNvSpPr/>
          <p:nvPr/>
        </p:nvSpPr>
        <p:spPr>
          <a:xfrm>
            <a:off x="4895700" y="4516032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42" name="Google Shape;242;p6"/>
          <p:cNvSpPr/>
          <p:nvPr/>
        </p:nvSpPr>
        <p:spPr>
          <a:xfrm rot="8100000">
            <a:off x="8699949" y="432916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43" name="Google Shape;243;p6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244" name="Google Shape;244;p6"/>
          <p:cNvSpPr txBox="1"/>
          <p:nvPr>
            <p:ph type="body" idx="1"/>
          </p:nvPr>
        </p:nvSpPr>
        <p:spPr>
          <a:xfrm>
            <a:off x="1131500" y="1552950"/>
            <a:ext cx="3339900" cy="266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◉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45" name="Google Shape;245;p6"/>
          <p:cNvSpPr txBox="1"/>
          <p:nvPr>
            <p:ph type="body" idx="2"/>
          </p:nvPr>
        </p:nvSpPr>
        <p:spPr>
          <a:xfrm>
            <a:off x="4672563" y="1552950"/>
            <a:ext cx="3339900" cy="266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◉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246" name="Google Shape;246;p6"/>
          <p:cNvSpPr txBox="1"/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7"/>
          <p:cNvSpPr/>
          <p:nvPr/>
        </p:nvSpPr>
        <p:spPr>
          <a:xfrm>
            <a:off x="-28575" y="4446775"/>
            <a:ext cx="9191625" cy="712478"/>
          </a:xfrm>
          <a:custGeom>
            <a:avLst/>
            <a:gdLst/>
            <a:ahLst/>
            <a:cxnLst/>
            <a:rect l="l" t="t" r="r" b="b"/>
            <a:pathLst>
              <a:path w="367665" h="41339" extrusionOk="0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249" name="Google Shape;249;p7"/>
          <p:cNvSpPr/>
          <p:nvPr/>
        </p:nvSpPr>
        <p:spPr>
          <a:xfrm>
            <a:off x="-28575" y="4578111"/>
            <a:ext cx="9191625" cy="584439"/>
          </a:xfrm>
          <a:custGeom>
            <a:avLst/>
            <a:gdLst/>
            <a:ahLst/>
            <a:cxnLst/>
            <a:rect l="l" t="t" r="r" b="b"/>
            <a:pathLst>
              <a:path w="367665" h="33910" extrusionOk="0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250" name="Google Shape;250;p7"/>
          <p:cNvSpPr/>
          <p:nvPr/>
        </p:nvSpPr>
        <p:spPr>
          <a:xfrm rot="8100000">
            <a:off x="1847981" y="42529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1" name="Google Shape;251;p7"/>
          <p:cNvSpPr/>
          <p:nvPr/>
        </p:nvSpPr>
        <p:spPr>
          <a:xfrm rot="8100000">
            <a:off x="6038981" y="453681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52" name="Google Shape;252;p7"/>
          <p:cNvSpPr/>
          <p:nvPr/>
        </p:nvSpPr>
        <p:spPr>
          <a:xfrm rot="8100000">
            <a:off x="7181981" y="45701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53" name="Google Shape;253;p7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254" name="Google Shape;254;p7"/>
            <p:cNvSpPr/>
            <p:nvPr/>
          </p:nvSpPr>
          <p:spPr>
            <a:xfrm>
              <a:off x="-9525" y="4581525"/>
              <a:ext cx="4205300" cy="476250"/>
            </a:xfrm>
            <a:custGeom>
              <a:avLst/>
              <a:gdLst/>
              <a:ahLst/>
              <a:cxnLst/>
              <a:rect l="l" t="t" r="r" b="b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55" name="Google Shape;255;p7"/>
            <p:cNvSpPr/>
            <p:nvPr/>
          </p:nvSpPr>
          <p:spPr>
            <a:xfrm>
              <a:off x="4195775" y="4462475"/>
              <a:ext cx="3424225" cy="590550"/>
            </a:xfrm>
            <a:custGeom>
              <a:avLst/>
              <a:gdLst/>
              <a:ahLst/>
              <a:cxnLst/>
              <a:rect l="l" t="t" r="r" b="b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56" name="Google Shape;256;p7"/>
            <p:cNvSpPr/>
            <p:nvPr/>
          </p:nvSpPr>
          <p:spPr>
            <a:xfrm>
              <a:off x="7624775" y="4472000"/>
              <a:ext cx="1533525" cy="414325"/>
            </a:xfrm>
            <a:custGeom>
              <a:avLst/>
              <a:gdLst/>
              <a:ahLst/>
              <a:cxnLst/>
              <a:rect l="l" t="t" r="r" b="b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257" name="Google Shape;257;p7"/>
          <p:cNvGrpSpPr/>
          <p:nvPr/>
        </p:nvGrpSpPr>
        <p:grpSpPr>
          <a:xfrm>
            <a:off x="-42837" y="4443488"/>
            <a:ext cx="9229575" cy="642788"/>
            <a:chOff x="-42837" y="4443488"/>
            <a:chExt cx="9229575" cy="642788"/>
          </a:xfrm>
        </p:grpSpPr>
        <p:sp>
          <p:nvSpPr>
            <p:cNvPr id="258" name="Google Shape;258;p7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59" name="Google Shape;259;p7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0" name="Google Shape;260;p7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1" name="Google Shape;261;p7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2" name="Google Shape;262;p7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3" name="Google Shape;263;p7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4" name="Google Shape;264;p7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5" name="Google Shape;265;p7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6" name="Google Shape;266;p7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7" name="Google Shape;267;p7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8" name="Google Shape;268;p7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69" name="Google Shape;269;p7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0" name="Google Shape;270;p7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1" name="Google Shape;271;p7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2" name="Google Shape;272;p7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3" name="Google Shape;273;p7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4" name="Google Shape;274;p7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5" name="Google Shape;275;p7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6" name="Google Shape;276;p7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7" name="Google Shape;277;p7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8" name="Google Shape;278;p7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79" name="Google Shape;279;p7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0" name="Google Shape;280;p7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1" name="Google Shape;281;p7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282" name="Google Shape;282;p7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283" name="Google Shape;283;p7"/>
          <p:cNvSpPr/>
          <p:nvPr/>
        </p:nvSpPr>
        <p:spPr>
          <a:xfrm>
            <a:off x="2990700" y="458620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84" name="Google Shape;284;p7"/>
          <p:cNvSpPr/>
          <p:nvPr/>
        </p:nvSpPr>
        <p:spPr>
          <a:xfrm>
            <a:off x="1085700" y="487195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85" name="Google Shape;285;p7"/>
          <p:cNvSpPr/>
          <p:nvPr/>
        </p:nvSpPr>
        <p:spPr>
          <a:xfrm>
            <a:off x="4895700" y="4516032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86" name="Google Shape;286;p7"/>
          <p:cNvSpPr/>
          <p:nvPr/>
        </p:nvSpPr>
        <p:spPr>
          <a:xfrm rot="8100000">
            <a:off x="8699949" y="432916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87" name="Google Shape;287;p7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288" name="Google Shape;288;p7"/>
          <p:cNvSpPr txBox="1"/>
          <p:nvPr>
            <p:ph type="body" idx="1"/>
          </p:nvPr>
        </p:nvSpPr>
        <p:spPr>
          <a:xfrm>
            <a:off x="705900" y="1626600"/>
            <a:ext cx="2471700" cy="27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◉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◉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89" name="Google Shape;289;p7"/>
          <p:cNvSpPr txBox="1"/>
          <p:nvPr>
            <p:ph type="body" idx="2"/>
          </p:nvPr>
        </p:nvSpPr>
        <p:spPr>
          <a:xfrm>
            <a:off x="3304125" y="1626600"/>
            <a:ext cx="2471700" cy="27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◉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◉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90" name="Google Shape;290;p7"/>
          <p:cNvSpPr txBox="1"/>
          <p:nvPr>
            <p:ph type="body" idx="3"/>
          </p:nvPr>
        </p:nvSpPr>
        <p:spPr>
          <a:xfrm>
            <a:off x="5902350" y="1626600"/>
            <a:ext cx="2471700" cy="27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rtl="0">
              <a:spcBef>
                <a:spcPts val="600"/>
              </a:spcBef>
              <a:spcAft>
                <a:spcPts val="0"/>
              </a:spcAft>
              <a:buSzPts val="1600"/>
              <a:buChar char="◉"/>
              <a:defRPr sz="1600"/>
            </a:lvl1pPr>
            <a:lvl2pPr marL="914400" lvl="1" indent="-330200" rtl="0">
              <a:spcBef>
                <a:spcPts val="0"/>
              </a:spcBef>
              <a:spcAft>
                <a:spcPts val="0"/>
              </a:spcAft>
              <a:buSzPts val="1600"/>
              <a:buChar char="◉"/>
              <a:defRPr sz="1600"/>
            </a:lvl2pPr>
            <a:lvl3pPr marL="1371600" lvl="2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291" name="Google Shape;291;p7"/>
          <p:cNvSpPr txBox="1"/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_ONLY">
    <p:spTree>
      <p:nvGrpSpPr>
        <p:cNvPr id="292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8"/>
          <p:cNvSpPr/>
          <p:nvPr/>
        </p:nvSpPr>
        <p:spPr>
          <a:xfrm>
            <a:off x="-28575" y="4446775"/>
            <a:ext cx="9191625" cy="712478"/>
          </a:xfrm>
          <a:custGeom>
            <a:avLst/>
            <a:gdLst/>
            <a:ahLst/>
            <a:cxnLst/>
            <a:rect l="l" t="t" r="r" b="b"/>
            <a:pathLst>
              <a:path w="367665" h="41339" extrusionOk="0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294" name="Google Shape;294;p8"/>
          <p:cNvSpPr/>
          <p:nvPr/>
        </p:nvSpPr>
        <p:spPr>
          <a:xfrm>
            <a:off x="-28575" y="4578111"/>
            <a:ext cx="9191625" cy="584439"/>
          </a:xfrm>
          <a:custGeom>
            <a:avLst/>
            <a:gdLst/>
            <a:ahLst/>
            <a:cxnLst/>
            <a:rect l="l" t="t" r="r" b="b"/>
            <a:pathLst>
              <a:path w="367665" h="33910" extrusionOk="0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295" name="Google Shape;295;p8"/>
          <p:cNvSpPr/>
          <p:nvPr/>
        </p:nvSpPr>
        <p:spPr>
          <a:xfrm rot="8100000">
            <a:off x="1847981" y="42529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96" name="Google Shape;296;p8"/>
          <p:cNvSpPr/>
          <p:nvPr/>
        </p:nvSpPr>
        <p:spPr>
          <a:xfrm rot="8100000">
            <a:off x="6038981" y="453681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297" name="Google Shape;297;p8"/>
          <p:cNvSpPr/>
          <p:nvPr/>
        </p:nvSpPr>
        <p:spPr>
          <a:xfrm rot="8100000">
            <a:off x="7181981" y="45701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298" name="Google Shape;298;p8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299" name="Google Shape;299;p8"/>
            <p:cNvSpPr/>
            <p:nvPr/>
          </p:nvSpPr>
          <p:spPr>
            <a:xfrm>
              <a:off x="-9525" y="4581525"/>
              <a:ext cx="4205300" cy="476250"/>
            </a:xfrm>
            <a:custGeom>
              <a:avLst/>
              <a:gdLst/>
              <a:ahLst/>
              <a:cxnLst/>
              <a:rect l="l" t="t" r="r" b="b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00" name="Google Shape;300;p8"/>
            <p:cNvSpPr/>
            <p:nvPr/>
          </p:nvSpPr>
          <p:spPr>
            <a:xfrm>
              <a:off x="4195775" y="4462475"/>
              <a:ext cx="3424225" cy="590550"/>
            </a:xfrm>
            <a:custGeom>
              <a:avLst/>
              <a:gdLst/>
              <a:ahLst/>
              <a:cxnLst/>
              <a:rect l="l" t="t" r="r" b="b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01" name="Google Shape;301;p8"/>
            <p:cNvSpPr/>
            <p:nvPr/>
          </p:nvSpPr>
          <p:spPr>
            <a:xfrm>
              <a:off x="7624775" y="4472000"/>
              <a:ext cx="1533525" cy="414325"/>
            </a:xfrm>
            <a:custGeom>
              <a:avLst/>
              <a:gdLst/>
              <a:ahLst/>
              <a:cxnLst/>
              <a:rect l="l" t="t" r="r" b="b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302" name="Google Shape;302;p8"/>
          <p:cNvGrpSpPr/>
          <p:nvPr/>
        </p:nvGrpSpPr>
        <p:grpSpPr>
          <a:xfrm>
            <a:off x="-42837" y="4443488"/>
            <a:ext cx="9229575" cy="642788"/>
            <a:chOff x="-42837" y="4443488"/>
            <a:chExt cx="9229575" cy="642788"/>
          </a:xfrm>
        </p:grpSpPr>
        <p:sp>
          <p:nvSpPr>
            <p:cNvPr id="303" name="Google Shape;303;p8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4" name="Google Shape;304;p8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5" name="Google Shape;305;p8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6" name="Google Shape;306;p8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7" name="Google Shape;307;p8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8" name="Google Shape;308;p8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09" name="Google Shape;309;p8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0" name="Google Shape;310;p8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1" name="Google Shape;311;p8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2" name="Google Shape;312;p8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3" name="Google Shape;313;p8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4" name="Google Shape;314;p8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5" name="Google Shape;315;p8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6" name="Google Shape;316;p8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7" name="Google Shape;317;p8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8" name="Google Shape;318;p8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19" name="Google Shape;319;p8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0" name="Google Shape;320;p8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1" name="Google Shape;321;p8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2" name="Google Shape;322;p8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3" name="Google Shape;323;p8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4" name="Google Shape;324;p8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5" name="Google Shape;325;p8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6" name="Google Shape;326;p8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27" name="Google Shape;327;p8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328" name="Google Shape;328;p8"/>
          <p:cNvSpPr/>
          <p:nvPr/>
        </p:nvSpPr>
        <p:spPr>
          <a:xfrm>
            <a:off x="2990700" y="458620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29" name="Google Shape;329;p8"/>
          <p:cNvSpPr/>
          <p:nvPr/>
        </p:nvSpPr>
        <p:spPr>
          <a:xfrm>
            <a:off x="1085700" y="487195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30" name="Google Shape;330;p8"/>
          <p:cNvSpPr/>
          <p:nvPr/>
        </p:nvSpPr>
        <p:spPr>
          <a:xfrm>
            <a:off x="4895700" y="4516032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31" name="Google Shape;331;p8"/>
          <p:cNvSpPr/>
          <p:nvPr/>
        </p:nvSpPr>
        <p:spPr>
          <a:xfrm rot="8100000">
            <a:off x="8699949" y="432916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32" name="Google Shape;332;p8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333" name="Google Shape;333;p8"/>
          <p:cNvSpPr txBox="1"/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9"/>
          <p:cNvSpPr/>
          <p:nvPr/>
        </p:nvSpPr>
        <p:spPr>
          <a:xfrm>
            <a:off x="-28575" y="4446775"/>
            <a:ext cx="9191625" cy="712478"/>
          </a:xfrm>
          <a:custGeom>
            <a:avLst/>
            <a:gdLst/>
            <a:ahLst/>
            <a:cxnLst/>
            <a:rect l="l" t="t" r="r" b="b"/>
            <a:pathLst>
              <a:path w="367665" h="41339" extrusionOk="0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336" name="Google Shape;336;p9"/>
          <p:cNvSpPr/>
          <p:nvPr/>
        </p:nvSpPr>
        <p:spPr>
          <a:xfrm>
            <a:off x="-28575" y="4578111"/>
            <a:ext cx="9191625" cy="584439"/>
          </a:xfrm>
          <a:custGeom>
            <a:avLst/>
            <a:gdLst/>
            <a:ahLst/>
            <a:cxnLst/>
            <a:rect l="l" t="t" r="r" b="b"/>
            <a:pathLst>
              <a:path w="367665" h="33910" extrusionOk="0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337" name="Google Shape;337;p9"/>
          <p:cNvSpPr/>
          <p:nvPr/>
        </p:nvSpPr>
        <p:spPr>
          <a:xfrm rot="8100000">
            <a:off x="1847981" y="42529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38" name="Google Shape;338;p9"/>
          <p:cNvSpPr/>
          <p:nvPr/>
        </p:nvSpPr>
        <p:spPr>
          <a:xfrm rot="8100000">
            <a:off x="6038981" y="453681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39" name="Google Shape;339;p9"/>
          <p:cNvSpPr/>
          <p:nvPr/>
        </p:nvSpPr>
        <p:spPr>
          <a:xfrm rot="8100000">
            <a:off x="7181981" y="45701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340" name="Google Shape;340;p9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341" name="Google Shape;341;p9"/>
            <p:cNvSpPr/>
            <p:nvPr/>
          </p:nvSpPr>
          <p:spPr>
            <a:xfrm>
              <a:off x="-9525" y="4581525"/>
              <a:ext cx="4205300" cy="476250"/>
            </a:xfrm>
            <a:custGeom>
              <a:avLst/>
              <a:gdLst/>
              <a:ahLst/>
              <a:cxnLst/>
              <a:rect l="l" t="t" r="r" b="b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42" name="Google Shape;342;p9"/>
            <p:cNvSpPr/>
            <p:nvPr/>
          </p:nvSpPr>
          <p:spPr>
            <a:xfrm>
              <a:off x="4195775" y="4462475"/>
              <a:ext cx="3424225" cy="590550"/>
            </a:xfrm>
            <a:custGeom>
              <a:avLst/>
              <a:gdLst/>
              <a:ahLst/>
              <a:cxnLst/>
              <a:rect l="l" t="t" r="r" b="b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43" name="Google Shape;343;p9"/>
            <p:cNvSpPr/>
            <p:nvPr/>
          </p:nvSpPr>
          <p:spPr>
            <a:xfrm>
              <a:off x="7624775" y="4472000"/>
              <a:ext cx="1533525" cy="414325"/>
            </a:xfrm>
            <a:custGeom>
              <a:avLst/>
              <a:gdLst/>
              <a:ahLst/>
              <a:cxnLst/>
              <a:rect l="l" t="t" r="r" b="b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344" name="Google Shape;344;p9"/>
          <p:cNvGrpSpPr/>
          <p:nvPr/>
        </p:nvGrpSpPr>
        <p:grpSpPr>
          <a:xfrm>
            <a:off x="-42837" y="4443488"/>
            <a:ext cx="9229575" cy="642788"/>
            <a:chOff x="-42837" y="4443488"/>
            <a:chExt cx="9229575" cy="642788"/>
          </a:xfrm>
        </p:grpSpPr>
        <p:sp>
          <p:nvSpPr>
            <p:cNvPr id="345" name="Google Shape;345;p9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6" name="Google Shape;346;p9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7" name="Google Shape;347;p9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8" name="Google Shape;348;p9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49" name="Google Shape;349;p9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0" name="Google Shape;350;p9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1" name="Google Shape;351;p9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2" name="Google Shape;352;p9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3" name="Google Shape;353;p9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4" name="Google Shape;354;p9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5" name="Google Shape;355;p9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6" name="Google Shape;356;p9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7" name="Google Shape;357;p9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8" name="Google Shape;358;p9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59" name="Google Shape;359;p9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0" name="Google Shape;360;p9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1" name="Google Shape;361;p9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2" name="Google Shape;362;p9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3" name="Google Shape;363;p9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4" name="Google Shape;364;p9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5" name="Google Shape;365;p9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6" name="Google Shape;366;p9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7" name="Google Shape;367;p9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8" name="Google Shape;368;p9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69" name="Google Shape;369;p9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370" name="Google Shape;370;p9"/>
          <p:cNvSpPr/>
          <p:nvPr/>
        </p:nvSpPr>
        <p:spPr>
          <a:xfrm>
            <a:off x="2990700" y="458620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71" name="Google Shape;371;p9"/>
          <p:cNvSpPr/>
          <p:nvPr/>
        </p:nvSpPr>
        <p:spPr>
          <a:xfrm>
            <a:off x="1085700" y="487195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72" name="Google Shape;372;p9"/>
          <p:cNvSpPr/>
          <p:nvPr/>
        </p:nvSpPr>
        <p:spPr>
          <a:xfrm>
            <a:off x="4895700" y="4516032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73" name="Google Shape;373;p9"/>
          <p:cNvSpPr/>
          <p:nvPr/>
        </p:nvSpPr>
        <p:spPr>
          <a:xfrm rot="8100000">
            <a:off x="8699949" y="432916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74" name="Google Shape;374;p9"/>
          <p:cNvSpPr txBox="1"/>
          <p:nvPr>
            <p:ph type="body" idx="1"/>
          </p:nvPr>
        </p:nvSpPr>
        <p:spPr>
          <a:xfrm>
            <a:off x="457200" y="3852828"/>
            <a:ext cx="8229600" cy="51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ctr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1400">
                <a:solidFill>
                  <a:schemeClr val="accent1"/>
                </a:solidFill>
              </a:defRPr>
            </a:lvl1pPr>
          </a:lstStyle>
          <a:p/>
        </p:txBody>
      </p:sp>
      <p:sp>
        <p:nvSpPr>
          <p:cNvPr id="375" name="Google Shape;375;p9"/>
          <p:cNvSpPr txBox="1"/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10"/>
          <p:cNvSpPr/>
          <p:nvPr/>
        </p:nvSpPr>
        <p:spPr>
          <a:xfrm>
            <a:off x="-28575" y="4446775"/>
            <a:ext cx="9191625" cy="712478"/>
          </a:xfrm>
          <a:custGeom>
            <a:avLst/>
            <a:gdLst/>
            <a:ahLst/>
            <a:cxnLst/>
            <a:rect l="l" t="t" r="r" b="b"/>
            <a:pathLst>
              <a:path w="367665" h="41339" extrusionOk="0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378" name="Google Shape;378;p10"/>
          <p:cNvSpPr/>
          <p:nvPr/>
        </p:nvSpPr>
        <p:spPr>
          <a:xfrm>
            <a:off x="-28575" y="4578111"/>
            <a:ext cx="9191625" cy="584439"/>
          </a:xfrm>
          <a:custGeom>
            <a:avLst/>
            <a:gdLst/>
            <a:ahLst/>
            <a:cxnLst/>
            <a:rect l="l" t="t" r="r" b="b"/>
            <a:pathLst>
              <a:path w="367665" h="33910" extrusionOk="0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379" name="Google Shape;379;p10"/>
          <p:cNvSpPr/>
          <p:nvPr/>
        </p:nvSpPr>
        <p:spPr>
          <a:xfrm rot="8100000">
            <a:off x="1847981" y="42529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80" name="Google Shape;380;p10"/>
          <p:cNvSpPr/>
          <p:nvPr/>
        </p:nvSpPr>
        <p:spPr>
          <a:xfrm rot="8100000">
            <a:off x="6038981" y="453681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81" name="Google Shape;381;p10"/>
          <p:cNvSpPr/>
          <p:nvPr/>
        </p:nvSpPr>
        <p:spPr>
          <a:xfrm rot="8100000">
            <a:off x="7181981" y="4570169"/>
            <a:ext cx="122612" cy="122612"/>
          </a:xfrm>
          <a:prstGeom prst="teardrop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382" name="Google Shape;382;p10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383" name="Google Shape;383;p10"/>
            <p:cNvSpPr/>
            <p:nvPr/>
          </p:nvSpPr>
          <p:spPr>
            <a:xfrm>
              <a:off x="-9525" y="4581525"/>
              <a:ext cx="4205300" cy="476250"/>
            </a:xfrm>
            <a:custGeom>
              <a:avLst/>
              <a:gdLst/>
              <a:ahLst/>
              <a:cxnLst/>
              <a:rect l="l" t="t" r="r" b="b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84" name="Google Shape;384;p10"/>
            <p:cNvSpPr/>
            <p:nvPr/>
          </p:nvSpPr>
          <p:spPr>
            <a:xfrm>
              <a:off x="4195775" y="4462475"/>
              <a:ext cx="3424225" cy="590550"/>
            </a:xfrm>
            <a:custGeom>
              <a:avLst/>
              <a:gdLst/>
              <a:ahLst/>
              <a:cxnLst/>
              <a:rect l="l" t="t" r="r" b="b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385" name="Google Shape;385;p10"/>
            <p:cNvSpPr/>
            <p:nvPr/>
          </p:nvSpPr>
          <p:spPr>
            <a:xfrm>
              <a:off x="7624775" y="4472000"/>
              <a:ext cx="1533525" cy="414325"/>
            </a:xfrm>
            <a:custGeom>
              <a:avLst/>
              <a:gdLst/>
              <a:ahLst/>
              <a:cxnLst/>
              <a:rect l="l" t="t" r="r" b="b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386" name="Google Shape;386;p10"/>
          <p:cNvGrpSpPr/>
          <p:nvPr/>
        </p:nvGrpSpPr>
        <p:grpSpPr>
          <a:xfrm>
            <a:off x="-42837" y="4443488"/>
            <a:ext cx="9229575" cy="642788"/>
            <a:chOff x="-42837" y="4443488"/>
            <a:chExt cx="9229575" cy="642788"/>
          </a:xfrm>
        </p:grpSpPr>
        <p:sp>
          <p:nvSpPr>
            <p:cNvPr id="387" name="Google Shape;387;p10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8" name="Google Shape;388;p10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89" name="Google Shape;389;p10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0" name="Google Shape;390;p10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1" name="Google Shape;391;p10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2" name="Google Shape;392;p10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3" name="Google Shape;393;p10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4" name="Google Shape;394;p10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5" name="Google Shape;395;p10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6" name="Google Shape;396;p10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7" name="Google Shape;397;p10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8" name="Google Shape;398;p10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399" name="Google Shape;399;p10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0" name="Google Shape;400;p10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1" name="Google Shape;401;p10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2" name="Google Shape;402;p10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3" name="Google Shape;403;p10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4" name="Google Shape;404;p10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5" name="Google Shape;405;p10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6" name="Google Shape;406;p10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7" name="Google Shape;407;p10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8" name="Google Shape;408;p10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09" name="Google Shape;409;p10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10" name="Google Shape;410;p10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411" name="Google Shape;411;p10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412" name="Google Shape;412;p10"/>
          <p:cNvSpPr/>
          <p:nvPr/>
        </p:nvSpPr>
        <p:spPr>
          <a:xfrm>
            <a:off x="2990700" y="458620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13" name="Google Shape;413;p10"/>
          <p:cNvSpPr/>
          <p:nvPr/>
        </p:nvSpPr>
        <p:spPr>
          <a:xfrm>
            <a:off x="1085700" y="4871950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14" name="Google Shape;414;p10"/>
          <p:cNvSpPr/>
          <p:nvPr/>
        </p:nvSpPr>
        <p:spPr>
          <a:xfrm>
            <a:off x="4895700" y="4516032"/>
            <a:ext cx="114600" cy="114600"/>
          </a:xfrm>
          <a:prstGeom prst="ellipse">
            <a:avLst/>
          </a:prstGeom>
          <a:noFill/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15" name="Google Shape;415;p10"/>
          <p:cNvSpPr/>
          <p:nvPr/>
        </p:nvSpPr>
        <p:spPr>
          <a:xfrm rot="8100000">
            <a:off x="8699949" y="432916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16" name="Google Shape;416;p10"/>
          <p:cNvSpPr txBox="1"/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381000" y="7"/>
            <a:ext cx="8382000" cy="5162348"/>
            <a:chOff x="381000" y="-18750"/>
            <a:chExt cx="8382000" cy="5181000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762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" name="Google Shape;8;p1"/>
            <p:cNvCxnSpPr/>
            <p:nvPr/>
          </p:nvCxnSpPr>
          <p:spPr>
            <a:xfrm>
              <a:off x="1524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Google Shape;9;p1"/>
            <p:cNvCxnSpPr/>
            <p:nvPr/>
          </p:nvCxnSpPr>
          <p:spPr>
            <a:xfrm>
              <a:off x="2286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Google Shape;10;p1"/>
            <p:cNvCxnSpPr/>
            <p:nvPr/>
          </p:nvCxnSpPr>
          <p:spPr>
            <a:xfrm>
              <a:off x="3048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11;p1"/>
            <p:cNvCxnSpPr/>
            <p:nvPr/>
          </p:nvCxnSpPr>
          <p:spPr>
            <a:xfrm>
              <a:off x="3810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Google Shape;12;p1"/>
            <p:cNvCxnSpPr/>
            <p:nvPr/>
          </p:nvCxnSpPr>
          <p:spPr>
            <a:xfrm>
              <a:off x="4572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13;p1"/>
            <p:cNvCxnSpPr/>
            <p:nvPr/>
          </p:nvCxnSpPr>
          <p:spPr>
            <a:xfrm>
              <a:off x="5334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14;p1"/>
            <p:cNvCxnSpPr/>
            <p:nvPr/>
          </p:nvCxnSpPr>
          <p:spPr>
            <a:xfrm>
              <a:off x="6096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Google Shape;15;p1"/>
            <p:cNvCxnSpPr/>
            <p:nvPr/>
          </p:nvCxnSpPr>
          <p:spPr>
            <a:xfrm>
              <a:off x="6858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Google Shape;16;p1"/>
            <p:cNvCxnSpPr/>
            <p:nvPr/>
          </p:nvCxnSpPr>
          <p:spPr>
            <a:xfrm>
              <a:off x="7620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Google Shape;17;p1"/>
            <p:cNvCxnSpPr/>
            <p:nvPr/>
          </p:nvCxnSpPr>
          <p:spPr>
            <a:xfrm>
              <a:off x="8382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Google Shape;18;p1"/>
            <p:cNvCxnSpPr/>
            <p:nvPr/>
          </p:nvCxnSpPr>
          <p:spPr>
            <a:xfrm>
              <a:off x="381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19;p1"/>
            <p:cNvCxnSpPr/>
            <p:nvPr/>
          </p:nvCxnSpPr>
          <p:spPr>
            <a:xfrm>
              <a:off x="1143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20;p1"/>
            <p:cNvCxnSpPr/>
            <p:nvPr/>
          </p:nvCxnSpPr>
          <p:spPr>
            <a:xfrm>
              <a:off x="1905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1" name="Google Shape;21;p1"/>
            <p:cNvCxnSpPr/>
            <p:nvPr/>
          </p:nvCxnSpPr>
          <p:spPr>
            <a:xfrm>
              <a:off x="2667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2" name="Google Shape;22;p1"/>
            <p:cNvCxnSpPr/>
            <p:nvPr/>
          </p:nvCxnSpPr>
          <p:spPr>
            <a:xfrm>
              <a:off x="3429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23;p1"/>
            <p:cNvCxnSpPr/>
            <p:nvPr/>
          </p:nvCxnSpPr>
          <p:spPr>
            <a:xfrm>
              <a:off x="4191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24;p1"/>
            <p:cNvCxnSpPr/>
            <p:nvPr/>
          </p:nvCxnSpPr>
          <p:spPr>
            <a:xfrm>
              <a:off x="4953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25;p1"/>
            <p:cNvCxnSpPr/>
            <p:nvPr/>
          </p:nvCxnSpPr>
          <p:spPr>
            <a:xfrm>
              <a:off x="5715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26;p1"/>
            <p:cNvCxnSpPr/>
            <p:nvPr/>
          </p:nvCxnSpPr>
          <p:spPr>
            <a:xfrm>
              <a:off x="6477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27;p1"/>
            <p:cNvCxnSpPr/>
            <p:nvPr/>
          </p:nvCxnSpPr>
          <p:spPr>
            <a:xfrm>
              <a:off x="7239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28;p1"/>
            <p:cNvCxnSpPr/>
            <p:nvPr/>
          </p:nvCxnSpPr>
          <p:spPr>
            <a:xfrm>
              <a:off x="8001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29;p1"/>
            <p:cNvCxnSpPr/>
            <p:nvPr/>
          </p:nvCxnSpPr>
          <p:spPr>
            <a:xfrm>
              <a:off x="8763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</p:grpSp>
      <p:sp>
        <p:nvSpPr>
          <p:cNvPr id="30" name="Google Shape;30;p1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sz="2000" b="1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sz="2000" b="1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sz="2000" b="1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sz="2000" b="1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sz="2000" b="1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sz="2000" b="1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sz="2000" b="1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sz="2000" b="1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Oswald"/>
              <a:buNone/>
              <a:defRPr sz="2000" b="1">
                <a:solidFill>
                  <a:schemeClr val="accent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31" name="Google Shape;31;p1"/>
          <p:cNvSpPr txBox="1"/>
          <p:nvPr>
            <p:ph type="body" idx="1"/>
          </p:nvPr>
        </p:nvSpPr>
        <p:spPr>
          <a:xfrm>
            <a:off x="1075850" y="1540175"/>
            <a:ext cx="6996600" cy="192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Source Sans Pro" panose="020B0503030403020204"/>
              <a:buChar char="◉"/>
              <a:defRPr sz="2000">
                <a:solidFill>
                  <a:schemeClr val="dk1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 panose="020B0503030403020204"/>
              <a:buChar char="◉"/>
              <a:defRPr sz="1800">
                <a:solidFill>
                  <a:schemeClr val="dk1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 panose="020B0503030403020204"/>
              <a:buChar char="■"/>
              <a:defRPr sz="1800">
                <a:solidFill>
                  <a:schemeClr val="dk1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 panose="020B0503030403020204"/>
              <a:buChar char="●"/>
              <a:defRPr sz="1800">
                <a:solidFill>
                  <a:schemeClr val="dk1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 panose="020B0503030403020204"/>
              <a:buChar char="○"/>
              <a:defRPr sz="1800">
                <a:solidFill>
                  <a:schemeClr val="dk1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 panose="020B0503030403020204"/>
              <a:buChar char="■"/>
              <a:defRPr sz="1800">
                <a:solidFill>
                  <a:schemeClr val="dk1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 panose="020B0503030403020204"/>
              <a:buChar char="●"/>
              <a:defRPr sz="1800">
                <a:solidFill>
                  <a:schemeClr val="dk1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 panose="020B0503030403020204"/>
              <a:buChar char="○"/>
              <a:defRPr sz="1800">
                <a:solidFill>
                  <a:schemeClr val="dk1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 panose="020B0503030403020204"/>
              <a:buChar char="■"/>
              <a:defRPr sz="1800">
                <a:solidFill>
                  <a:schemeClr val="dk1"/>
                </a:solidFill>
                <a:latin typeface="Source Sans Pro" panose="020B0503030403020204"/>
                <a:ea typeface="Source Sans Pro" panose="020B0503030403020204"/>
                <a:cs typeface="Source Sans Pro" panose="020B0503030403020204"/>
                <a:sym typeface="Source Sans Pro" panose="020B0503030403020204"/>
              </a:defRPr>
            </a:lvl9pPr>
          </a:lstStyle>
          <a:p/>
        </p:txBody>
      </p:sp>
      <p:sp>
        <p:nvSpPr>
          <p:cNvPr id="32" name="Google Shape;32;p1"/>
          <p:cNvSpPr txBox="1"/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13"/>
          <p:cNvSpPr txBox="1"/>
          <p:nvPr>
            <p:ph type="ctrTitle"/>
          </p:nvPr>
        </p:nvSpPr>
        <p:spPr>
          <a:xfrm>
            <a:off x="2847975" y="3363425"/>
            <a:ext cx="56103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THIS IS YOUR PRESENTATION TITLE</a:t>
            </a:r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7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15"/>
          <p:cNvSpPr txBox="1"/>
          <p:nvPr>
            <p:ph type="ctrTitle" idx="4294967295"/>
          </p:nvPr>
        </p:nvSpPr>
        <p:spPr>
          <a:xfrm>
            <a:off x="1275150" y="1278550"/>
            <a:ext cx="6593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0"/>
              <a:t>HELLO!</a:t>
            </a:r>
            <a:endParaRPr sz="10000"/>
          </a:p>
        </p:txBody>
      </p:sp>
      <p:sp>
        <p:nvSpPr>
          <p:cNvPr id="479" name="Google Shape;479;p15"/>
          <p:cNvSpPr txBox="1"/>
          <p:nvPr>
            <p:ph type="subTitle" idx="4294967295"/>
          </p:nvPr>
        </p:nvSpPr>
        <p:spPr>
          <a:xfrm>
            <a:off x="1275150" y="2325749"/>
            <a:ext cx="6593700" cy="168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3600" b="1"/>
              <a:t>I am Jayden Smith</a:t>
            </a:r>
            <a:endParaRPr sz="3600" b="1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/>
              <a:t>I am here because I love to give presentations. </a:t>
            </a:r>
            <a:endParaRPr lang="en-GB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/>
              <a:t>You can find me at @username</a:t>
            </a:r>
            <a:endParaRPr lang="en-GB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3600" b="1"/>
          </a:p>
        </p:txBody>
      </p:sp>
      <p:sp>
        <p:nvSpPr>
          <p:cNvPr id="480" name="Google Shape;480;p15"/>
          <p:cNvSpPr txBox="1"/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p17"/>
          <p:cNvSpPr txBox="1"/>
          <p:nvPr>
            <p:ph type="body" idx="1"/>
          </p:nvPr>
        </p:nvSpPr>
        <p:spPr>
          <a:xfrm>
            <a:off x="1519975" y="2161800"/>
            <a:ext cx="61041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/>
              <a:t>Quotations are commonly printed as a means of inspiration and to invoke philosophical thoughts from the reader.</a:t>
            </a:r>
            <a:endParaRPr lang="en-GB"/>
          </a:p>
        </p:txBody>
      </p:sp>
      <p:sp>
        <p:nvSpPr>
          <p:cNvPr id="494" name="Google Shape;494;p17"/>
          <p:cNvSpPr txBox="1"/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18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THIS IS A SLIDE </a:t>
            </a:r>
            <a:r>
              <a:rPr lang="en-GB">
                <a:solidFill>
                  <a:schemeClr val="accent2"/>
                </a:solidFill>
              </a:rPr>
              <a:t>TITLE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500" name="Google Shape;500;p18"/>
          <p:cNvSpPr txBox="1"/>
          <p:nvPr>
            <p:ph type="body" idx="1"/>
          </p:nvPr>
        </p:nvSpPr>
        <p:spPr>
          <a:xfrm>
            <a:off x="1075850" y="1540175"/>
            <a:ext cx="6996600" cy="192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◉"/>
            </a:pPr>
            <a:r>
              <a:rPr lang="en-GB"/>
              <a:t>Here you have a list of items</a:t>
            </a:r>
            <a:endParaRPr lang="en-GB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◉"/>
            </a:pPr>
            <a:r>
              <a:rPr lang="en-GB"/>
              <a:t>And some text</a:t>
            </a:r>
            <a:endParaRPr lang="en-GB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◉"/>
            </a:pPr>
            <a:r>
              <a:rPr lang="en-GB"/>
              <a:t>But remember not to overload your slides with content</a:t>
            </a:r>
            <a:endParaRPr lang="en-GB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/>
              <a:t>Your audience will listen to you or read the content, but won’t do both. </a:t>
            </a:r>
            <a:endParaRPr lang="en-GB"/>
          </a:p>
        </p:txBody>
      </p:sp>
      <p:sp>
        <p:nvSpPr>
          <p:cNvPr id="501" name="Google Shape;501;p18"/>
          <p:cNvSpPr txBox="1"/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19"/>
          <p:cNvSpPr txBox="1"/>
          <p:nvPr>
            <p:ph type="ctrTitle" idx="4294967295"/>
          </p:nvPr>
        </p:nvSpPr>
        <p:spPr>
          <a:xfrm>
            <a:off x="685800" y="2345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0"/>
              <a:t>BIG CONCEPT</a:t>
            </a:r>
            <a:endParaRPr sz="9000"/>
          </a:p>
        </p:txBody>
      </p:sp>
      <p:sp>
        <p:nvSpPr>
          <p:cNvPr id="507" name="Google Shape;507;p19"/>
          <p:cNvSpPr txBox="1"/>
          <p:nvPr>
            <p:ph type="subTitle" idx="4294967295"/>
          </p:nvPr>
        </p:nvSpPr>
        <p:spPr>
          <a:xfrm>
            <a:off x="2169650" y="3182950"/>
            <a:ext cx="48048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1800"/>
              <a:t>Bring the attention of your audience over a key concept using icons or illustrations</a:t>
            </a:r>
            <a:endParaRPr sz="1800"/>
          </a:p>
        </p:txBody>
      </p:sp>
      <p:grpSp>
        <p:nvGrpSpPr>
          <p:cNvPr id="508" name="Google Shape;508;p19"/>
          <p:cNvGrpSpPr/>
          <p:nvPr/>
        </p:nvGrpSpPr>
        <p:grpSpPr>
          <a:xfrm>
            <a:off x="4146170" y="640688"/>
            <a:ext cx="1166508" cy="1166538"/>
            <a:chOff x="6654650" y="3665275"/>
            <a:chExt cx="409100" cy="409125"/>
          </a:xfrm>
        </p:grpSpPr>
        <p:sp>
          <p:nvSpPr>
            <p:cNvPr id="509" name="Google Shape;509;p19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l" t="t" r="r" b="b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0" name="Google Shape;510;p19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l" t="t" r="r" b="b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511" name="Google Shape;511;p19"/>
          <p:cNvGrpSpPr/>
          <p:nvPr/>
        </p:nvGrpSpPr>
        <p:grpSpPr>
          <a:xfrm rot="1940693">
            <a:off x="3340903" y="1116018"/>
            <a:ext cx="587626" cy="587659"/>
            <a:chOff x="570875" y="4322250"/>
            <a:chExt cx="443300" cy="443325"/>
          </a:xfrm>
        </p:grpSpPr>
        <p:sp>
          <p:nvSpPr>
            <p:cNvPr id="512" name="Google Shape;512;p19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l" t="t" r="r" b="b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3" name="Google Shape;513;p19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l" t="t" r="r" b="b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4" name="Google Shape;514;p19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l" t="t" r="r" b="b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515" name="Google Shape;515;p19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l" t="t" r="r" b="b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516" name="Google Shape;516;p19"/>
          <p:cNvSpPr/>
          <p:nvPr/>
        </p:nvSpPr>
        <p:spPr>
          <a:xfrm>
            <a:off x="3829676" y="640708"/>
            <a:ext cx="316510" cy="302214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17" name="Google Shape;517;p19"/>
          <p:cNvSpPr/>
          <p:nvPr/>
        </p:nvSpPr>
        <p:spPr>
          <a:xfrm rot="1793658">
            <a:off x="5318500" y="1302383"/>
            <a:ext cx="225078" cy="214930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18" name="Google Shape;518;p19"/>
          <p:cNvSpPr txBox="1"/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2" name="Shape 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Google Shape;523;p20"/>
          <p:cNvSpPr txBox="1"/>
          <p:nvPr>
            <p:ph type="body" idx="1"/>
          </p:nvPr>
        </p:nvSpPr>
        <p:spPr>
          <a:xfrm>
            <a:off x="1131500" y="1552950"/>
            <a:ext cx="3339900" cy="266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b="1"/>
              <a:t>White</a:t>
            </a:r>
            <a:endParaRPr b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/>
              <a:t>Is the color of milk and fresh snow, the color produced by the combination of all the colors of the visible spectrum.</a:t>
            </a:r>
            <a:endParaRPr lang="en-GB"/>
          </a:p>
        </p:txBody>
      </p:sp>
      <p:sp>
        <p:nvSpPr>
          <p:cNvPr id="524" name="Google Shape;524;p20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YOU CAN ALSO </a:t>
            </a:r>
            <a:r>
              <a:rPr lang="en-GB">
                <a:solidFill>
                  <a:schemeClr val="accent2"/>
                </a:solidFill>
              </a:rPr>
              <a:t>SPLIT</a:t>
            </a:r>
            <a:r>
              <a:rPr lang="en-GB"/>
              <a:t> YOUR CONTENT</a:t>
            </a:r>
            <a:endParaRPr lang="en-GB"/>
          </a:p>
        </p:txBody>
      </p:sp>
      <p:sp>
        <p:nvSpPr>
          <p:cNvPr id="525" name="Google Shape;525;p20"/>
          <p:cNvSpPr txBox="1"/>
          <p:nvPr>
            <p:ph type="body" idx="2"/>
          </p:nvPr>
        </p:nvSpPr>
        <p:spPr>
          <a:xfrm>
            <a:off x="4672563" y="1552950"/>
            <a:ext cx="3339900" cy="266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b="1"/>
              <a:t>Black</a:t>
            </a:r>
            <a:endParaRPr b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/>
              <a:t>Is the color of ebony and of outer space. It has been the symbolic color of elegance, solemnity and authority.</a:t>
            </a:r>
            <a:endParaRPr lang="en-GB"/>
          </a:p>
        </p:txBody>
      </p:sp>
      <p:sp>
        <p:nvSpPr>
          <p:cNvPr id="526" name="Google Shape;526;p20"/>
          <p:cNvSpPr txBox="1"/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30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p21"/>
          <p:cNvSpPr txBox="1"/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 </a:t>
            </a:r>
            <a:r>
              <a:rPr lang="en-GB">
                <a:solidFill>
                  <a:schemeClr val="accent2"/>
                </a:solidFill>
              </a:rPr>
              <a:t>TWO OR THREE</a:t>
            </a:r>
            <a:r>
              <a:rPr lang="en-GB"/>
              <a:t> COLUMNS</a:t>
            </a:r>
            <a:endParaRPr lang="en-GB"/>
          </a:p>
        </p:txBody>
      </p:sp>
      <p:sp>
        <p:nvSpPr>
          <p:cNvPr id="532" name="Google Shape;532;p21"/>
          <p:cNvSpPr txBox="1"/>
          <p:nvPr>
            <p:ph type="body" idx="1"/>
          </p:nvPr>
        </p:nvSpPr>
        <p:spPr>
          <a:xfrm>
            <a:off x="705900" y="1626600"/>
            <a:ext cx="2471700" cy="27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b="1"/>
              <a:t>Yellow</a:t>
            </a:r>
            <a:endParaRPr b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/>
              <a:t>Is the color of gold, butter and ripe lemons. In the spectrum of visible light, yellow is found between green and orange.</a:t>
            </a:r>
            <a:endParaRPr lang="en-GB"/>
          </a:p>
        </p:txBody>
      </p:sp>
      <p:sp>
        <p:nvSpPr>
          <p:cNvPr id="533" name="Google Shape;533;p21"/>
          <p:cNvSpPr txBox="1"/>
          <p:nvPr>
            <p:ph type="body" idx="2"/>
          </p:nvPr>
        </p:nvSpPr>
        <p:spPr>
          <a:xfrm>
            <a:off x="3304125" y="1626600"/>
            <a:ext cx="2471700" cy="27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b="1"/>
              <a:t>Blue</a:t>
            </a:r>
            <a:endParaRPr b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/>
              <a:t>Is the colour of the clear sky and the deep sea. It is located between violet and green on the optical spectrum.</a:t>
            </a:r>
            <a:endParaRPr lang="en-GB"/>
          </a:p>
        </p:txBody>
      </p:sp>
      <p:sp>
        <p:nvSpPr>
          <p:cNvPr id="534" name="Google Shape;534;p21"/>
          <p:cNvSpPr txBox="1"/>
          <p:nvPr>
            <p:ph type="body" idx="3"/>
          </p:nvPr>
        </p:nvSpPr>
        <p:spPr>
          <a:xfrm>
            <a:off x="5902350" y="1626600"/>
            <a:ext cx="2471700" cy="270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b="1"/>
              <a:t>Red</a:t>
            </a:r>
            <a:endParaRPr b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/>
              <a:t>Is the color of blood, and because of this it has historically been associated with sacrifice, danger and courage. </a:t>
            </a:r>
            <a:endParaRPr lang="en-GB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</a:p>
        </p:txBody>
      </p:sp>
      <p:sp>
        <p:nvSpPr>
          <p:cNvPr id="535" name="Google Shape;535;p21"/>
          <p:cNvSpPr txBox="1"/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718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35"/>
          <p:cNvSpPr txBox="1"/>
          <p:nvPr>
            <p:ph type="ctrTitle" idx="4294967295"/>
          </p:nvPr>
        </p:nvSpPr>
        <p:spPr>
          <a:xfrm>
            <a:off x="1275150" y="1278550"/>
            <a:ext cx="6593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0"/>
              <a:t>THANKS!</a:t>
            </a:r>
            <a:endParaRPr sz="10000"/>
          </a:p>
        </p:txBody>
      </p:sp>
      <p:sp>
        <p:nvSpPr>
          <p:cNvPr id="720" name="Google Shape;720;p35"/>
          <p:cNvSpPr txBox="1"/>
          <p:nvPr>
            <p:ph type="subTitle" idx="4294967295"/>
          </p:nvPr>
        </p:nvSpPr>
        <p:spPr>
          <a:xfrm>
            <a:off x="1275150" y="2325749"/>
            <a:ext cx="6593700" cy="168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 sz="3600" b="1"/>
              <a:t>Any questions?</a:t>
            </a:r>
            <a:endParaRPr sz="3600" b="1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/>
              <a:t>You can find me at</a:t>
            </a:r>
            <a:endParaRPr lang="en-GB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GB"/>
              <a:t>@username / user@mail.me</a:t>
            </a:r>
            <a:endParaRPr lang="en-GB"/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3600" b="1"/>
          </a:p>
        </p:txBody>
      </p:sp>
      <p:sp>
        <p:nvSpPr>
          <p:cNvPr id="721" name="Google Shape;721;p35"/>
          <p:cNvSpPr txBox="1"/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  <p:pic>
        <p:nvPicPr>
          <p:cNvPr id="3" name="Picture 2" descr="imag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20955"/>
            <a:ext cx="9213850" cy="5198745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Quince template">
  <a:themeElements>
    <a:clrScheme name="Custom 347">
      <a:dk1>
        <a:srgbClr val="28324A"/>
      </a:dk1>
      <a:lt1>
        <a:srgbClr val="FFFFFF"/>
      </a:lt1>
      <a:dk2>
        <a:srgbClr val="707685"/>
      </a:dk2>
      <a:lt2>
        <a:srgbClr val="E5E5E5"/>
      </a:lt2>
      <a:accent1>
        <a:srgbClr val="00CEF6"/>
      </a:accent1>
      <a:accent2>
        <a:srgbClr val="3C78D8"/>
      </a:accent2>
      <a:accent3>
        <a:srgbClr val="00A7C8"/>
      </a:accent3>
      <a:accent4>
        <a:srgbClr val="8EC400"/>
      </a:accent4>
      <a:accent5>
        <a:srgbClr val="AFF000"/>
      </a:accent5>
      <a:accent6>
        <a:srgbClr val="7F7F7F"/>
      </a:accent6>
      <a:hlink>
        <a:srgbClr val="28324A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1248</Words>
  <Application>WPS Presentation</Application>
  <PresentationFormat/>
  <Paragraphs>66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SimSun</vt:lpstr>
      <vt:lpstr>Wingdings</vt:lpstr>
      <vt:lpstr>Arial</vt:lpstr>
      <vt:lpstr>Oswald</vt:lpstr>
      <vt:lpstr>Source Sans Pro</vt:lpstr>
      <vt:lpstr>Microsoft YaHei</vt:lpstr>
      <vt:lpstr>Arial Unicode MS</vt:lpstr>
      <vt:lpstr>Calibri</vt:lpstr>
      <vt:lpstr>Quince template</vt:lpstr>
      <vt:lpstr>THIS IS YOUR PRESENTATION TITLE</vt:lpstr>
      <vt:lpstr>HELLO!</vt:lpstr>
      <vt:lpstr>PowerPoint 演示文稿</vt:lpstr>
      <vt:lpstr>THIS IS A SLIDE TITLE</vt:lpstr>
      <vt:lpstr>BIG CONCEPT</vt:lpstr>
      <vt:lpstr>YOU CAN ALSO SPLIT YOUR CONTENT</vt:lpstr>
      <vt:lpstr>IN TWO OR THREE COLUMNS</vt:lpstr>
      <vt:lpstr>THANKS!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/>
  <cp:lastModifiedBy>noel</cp:lastModifiedBy>
  <cp:revision>2</cp:revision>
  <dcterms:created xsi:type="dcterms:W3CDTF">2021-12-07T06:42:00Z</dcterms:created>
  <dcterms:modified xsi:type="dcterms:W3CDTF">2021-12-27T07:49:55Z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E06E9B1D51DE4254996520ACA2E805B1</vt:lpwstr>
  </property>
  <property fmtid="{D5CDD505-2E9C-101B-9397-08002B2CF9AE}" pid="3" name="KSOProductBuildVer">
    <vt:lpwstr>1033-11.2.0.10307</vt:lpwstr>
  </property>
</Properties>
</file>