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8" r:id="rId13"/>
    <p:sldId id="294" r:id="rId14"/>
  </p:sldIdLst>
  <p:sldSz cx="9144000" cy="5143500"/>
  <p:notesSz cx="6858000" cy="9144000"/>
  <p:embeddedFontLst>
    <p:embeddedFont>
      <p:font typeface="Space Grotesk Light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font" Target="fonts/font1.fntdata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5" name="Google Shape;875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85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gcc8395c557_0_28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7" name="Google Shape;1187;gcc8395c557_0_28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9" name="Google Shape;889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35f391192_02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7" name="Google Shape;897;g35f391192_02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g35ed75ccf_01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6" name="Google Shape;916;g35ed75ccf_0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g35f391192_01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2" name="Google Shape;942;g35f391192_0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g35f391192_04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0" name="Google Shape;950;g35f391192_0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57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g35f391192_05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9" name="Google Shape;959;g35f391192_05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255775" y="50550"/>
            <a:ext cx="10626641" cy="5092950"/>
            <a:chOff x="-255775" y="50550"/>
            <a:chExt cx="10626641" cy="5092950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  <p:sp>
          <p:nvSpPr>
            <p:cNvPr id="45" name="Google Shape;45;p2"/>
            <p:cNvSpPr/>
            <p:nvPr/>
          </p:nvSpPr>
          <p:spPr>
            <a:xfrm>
              <a:off x="8" y="2296764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2576399" y="4023846"/>
              <a:ext cx="2849303" cy="97045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934697" y="3181522"/>
              <a:ext cx="2412605" cy="1105172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121250" y="2581589"/>
              <a:ext cx="2282313" cy="777338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436987" y="3060039"/>
              <a:ext cx="3817064" cy="1638977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45777" y="3669781"/>
              <a:ext cx="2700819" cy="1029253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 flipH="1">
              <a:off x="-1" y="3060048"/>
              <a:ext cx="1483687" cy="67965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6498024" y="34877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 flipH="1">
              <a:off x="-255775" y="4169299"/>
              <a:ext cx="1995230" cy="679560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 flipH="1">
              <a:off x="5924561" y="4366325"/>
              <a:ext cx="1696564" cy="777166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 flipH="1">
              <a:off x="6348583" y="24691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352648" y="1509651"/>
              <a:ext cx="408036" cy="3633849"/>
              <a:chOff x="967895" y="415018"/>
              <a:chExt cx="628714" cy="5600014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1207111" y="963632"/>
                <a:ext cx="150300" cy="50514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58" name="Google Shape;58;p2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59" name="Google Shape;59;p2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0" name="Google Shape;60;p2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1" name="Google Shape;61;p2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3" name="Google Shape;63;p2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4" name="Google Shape;64;p2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5" name="Google Shape;65;p2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67" name="Google Shape;67;p2"/>
            <p:cNvGrpSpPr/>
            <p:nvPr/>
          </p:nvGrpSpPr>
          <p:grpSpPr>
            <a:xfrm>
              <a:off x="1127772" y="2465013"/>
              <a:ext cx="300714" cy="2678487"/>
              <a:chOff x="967895" y="415018"/>
              <a:chExt cx="628714" cy="5600014"/>
            </a:xfrm>
          </p:grpSpPr>
          <p:sp>
            <p:nvSpPr>
              <p:cNvPr id="68" name="Google Shape;68;p2"/>
              <p:cNvSpPr/>
              <p:nvPr/>
            </p:nvSpPr>
            <p:spPr>
              <a:xfrm>
                <a:off x="1207111" y="963632"/>
                <a:ext cx="150300" cy="50514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69" name="Google Shape;69;p2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70" name="Google Shape;70;p2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1" name="Google Shape;71;p2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2" name="Google Shape;72;p2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3" name="Google Shape;73;p2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4" name="Google Shape;74;p2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5" name="Google Shape;75;p2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6" name="Google Shape;76;p2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" name="Google Shape;77;p2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78" name="Google Shape;78;p2"/>
            <p:cNvGrpSpPr/>
            <p:nvPr/>
          </p:nvGrpSpPr>
          <p:grpSpPr>
            <a:xfrm>
              <a:off x="7817748" y="622548"/>
              <a:ext cx="408036" cy="4520952"/>
              <a:chOff x="967895" y="415018"/>
              <a:chExt cx="628714" cy="6967101"/>
            </a:xfrm>
          </p:grpSpPr>
          <p:sp>
            <p:nvSpPr>
              <p:cNvPr id="79" name="Google Shape;79;p2"/>
              <p:cNvSpPr/>
              <p:nvPr/>
            </p:nvSpPr>
            <p:spPr>
              <a:xfrm>
                <a:off x="1207111" y="963619"/>
                <a:ext cx="150300" cy="64185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80" name="Google Shape;80;p2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81" name="Google Shape;81;p2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2" name="Google Shape;82;p2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3" name="Google Shape;83;p2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4" name="Google Shape;84;p2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5" name="Google Shape;85;p2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6" name="Google Shape;86;p2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7" name="Google Shape;87;p2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88" name="Google Shape;88;p2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89" name="Google Shape;89;p2"/>
            <p:cNvGrpSpPr/>
            <p:nvPr/>
          </p:nvGrpSpPr>
          <p:grpSpPr>
            <a:xfrm>
              <a:off x="7200036" y="3261372"/>
              <a:ext cx="284493" cy="1882128"/>
              <a:chOff x="967895" y="415018"/>
              <a:chExt cx="628714" cy="4159398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1207123" y="963617"/>
                <a:ext cx="150300" cy="3610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91" name="Google Shape;91;p2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92" name="Google Shape;92;p2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3" name="Google Shape;93;p2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4" name="Google Shape;94;p2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5" name="Google Shape;95;p2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6" name="Google Shape;96;p2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7" name="Google Shape;97;p2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8" name="Google Shape;98;p2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99" name="Google Shape;99;p2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100" name="Google Shape;100;p2"/>
            <p:cNvGrpSpPr/>
            <p:nvPr/>
          </p:nvGrpSpPr>
          <p:grpSpPr>
            <a:xfrm>
              <a:off x="8299552" y="2676669"/>
              <a:ext cx="333219" cy="2466831"/>
              <a:chOff x="967895" y="415018"/>
              <a:chExt cx="628714" cy="4654398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1207136" y="963616"/>
                <a:ext cx="150300" cy="4105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02" name="Google Shape;102;p2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103" name="Google Shape;103;p2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04" name="Google Shape;104;p2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05" name="Google Shape;105;p2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06" name="Google Shape;106;p2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07" name="Google Shape;107;p2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08" name="Google Shape;108;p2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09" name="Google Shape;109;p2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10" name="Google Shape;110;p2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</p:grpSp>
      <p:sp>
        <p:nvSpPr>
          <p:cNvPr id="111" name="Google Shape;111;p2"/>
          <p:cNvSpPr txBox="1"/>
          <p:nvPr>
            <p:ph type="ctrTitle"/>
          </p:nvPr>
        </p:nvSpPr>
        <p:spPr>
          <a:xfrm>
            <a:off x="1735675" y="1991825"/>
            <a:ext cx="56727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11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grpSp>
        <p:nvGrpSpPr>
          <p:cNvPr id="752" name="Google Shape;752;p11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753" name="Google Shape;753;p11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54" name="Google Shape;754;p11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55" name="Google Shape;755;p11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56" name="Google Shape;756;p11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57" name="Google Shape;757;p11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58" name="Google Shape;758;p11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59" name="Google Shape;759;p11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60" name="Google Shape;760;p11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761" name="Google Shape;761;p11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762" name="Google Shape;762;p11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63" name="Google Shape;763;p11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764" name="Google Shape;764;p11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65" name="Google Shape;765;p11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66" name="Google Shape;766;p11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67" name="Google Shape;767;p11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68" name="Google Shape;768;p11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69" name="Google Shape;769;p11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0" name="Google Shape;770;p11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1" name="Google Shape;771;p11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772" name="Google Shape;772;p11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773" name="Google Shape;773;p11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74" name="Google Shape;774;p11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775" name="Google Shape;775;p11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6" name="Google Shape;776;p11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7" name="Google Shape;777;p11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8" name="Google Shape;778;p11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79" name="Google Shape;779;p11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80" name="Google Shape;780;p11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81" name="Google Shape;781;p11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82" name="Google Shape;782;p11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783" name="Google Shape;783;p11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784" name="Google Shape;784;p11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85" name="Google Shape;785;p11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786" name="Google Shape;786;p11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87" name="Google Shape;787;p11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88" name="Google Shape;788;p11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89" name="Google Shape;789;p11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90" name="Google Shape;790;p11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91" name="Google Shape;791;p11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92" name="Google Shape;792;p11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93" name="Google Shape;793;p11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794" name="Google Shape;794;p11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795" name="Google Shape;795;p11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96" name="Google Shape;796;p11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97" name="Google Shape;797;p11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98" name="Google Shape;798;p11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99" name="Google Shape;799;p11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0" name="Google Shape;800;p11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1" name="Google Shape;801;p11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2" name="Google Shape;802;p11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3" name="Google Shape;803;p11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4" name="Google Shape;804;p11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5" name="Google Shape;805;p11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6" name="Google Shape;806;p11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7" name="Google Shape;807;p11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08" name="Google Shape;808;p11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09" name="Google Shape;809;p11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0" name="Google Shape;810;p11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1" name="Google Shape;811;p11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2" name="Google Shape;812;p11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3" name="Google Shape;813;p11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14" name="Google Shape;814;p11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15" name="Google Shape;815;p11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16" name="Google Shape;816;p11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17" name="Google Shape;817;p11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18" name="Google Shape;818;p11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19" name="Google Shape;819;p11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0" name="Google Shape;820;p11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1" name="Google Shape;821;p11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2" name="Google Shape;822;p11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23" name="Google Shape;823;p11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4" name="Google Shape;824;p11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5" name="Google Shape;825;p11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6" name="Google Shape;826;p11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27" name="Google Shape;827;p11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Clouds only">
  <p:cSld name="BLANK_1"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" name="Google Shape;829;p12"/>
          <p:cNvGrpSpPr/>
          <p:nvPr/>
        </p:nvGrpSpPr>
        <p:grpSpPr>
          <a:xfrm>
            <a:off x="-52200" y="50550"/>
            <a:ext cx="9256075" cy="5245735"/>
            <a:chOff x="-52200" y="50550"/>
            <a:chExt cx="9256075" cy="5245735"/>
          </a:xfrm>
        </p:grpSpPr>
        <p:sp>
          <p:nvSpPr>
            <p:cNvPr id="830" name="Google Shape;830;p12"/>
            <p:cNvSpPr/>
            <p:nvPr/>
          </p:nvSpPr>
          <p:spPr>
            <a:xfrm>
              <a:off x="-52200" y="2990532"/>
              <a:ext cx="3584483" cy="1539111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1" name="Google Shape;831;p12"/>
            <p:cNvSpPr/>
            <p:nvPr/>
          </p:nvSpPr>
          <p:spPr>
            <a:xfrm>
              <a:off x="2567033" y="3780191"/>
              <a:ext cx="2154572" cy="986972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2" name="Google Shape;832;p12"/>
            <p:cNvSpPr/>
            <p:nvPr/>
          </p:nvSpPr>
          <p:spPr>
            <a:xfrm>
              <a:off x="3626041" y="3244742"/>
              <a:ext cx="2038292" cy="694227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3" name="Google Shape;833;p12"/>
            <p:cNvSpPr/>
            <p:nvPr/>
          </p:nvSpPr>
          <p:spPr>
            <a:xfrm>
              <a:off x="3907840" y="3671766"/>
              <a:ext cx="3406627" cy="1462743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4" name="Google Shape;834;p12"/>
            <p:cNvSpPr/>
            <p:nvPr/>
          </p:nvSpPr>
          <p:spPr>
            <a:xfrm>
              <a:off x="434903" y="4215970"/>
              <a:ext cx="2406853" cy="917225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5" name="Google Shape;835;p12"/>
            <p:cNvSpPr/>
            <p:nvPr/>
          </p:nvSpPr>
          <p:spPr>
            <a:xfrm flipH="1">
              <a:off x="-50423" y="3671774"/>
              <a:ext cx="1322417" cy="605776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6" name="Google Shape;836;p12"/>
            <p:cNvSpPr/>
            <p:nvPr/>
          </p:nvSpPr>
          <p:spPr>
            <a:xfrm>
              <a:off x="5747332" y="4053480"/>
              <a:ext cx="3261193" cy="1242805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7" name="Google Shape;837;p12"/>
            <p:cNvSpPr/>
            <p:nvPr/>
          </p:nvSpPr>
          <p:spPr>
            <a:xfrm flipH="1">
              <a:off x="5619392" y="3144412"/>
              <a:ext cx="3584483" cy="1539111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838" name="Google Shape;838;p12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839" name="Google Shape;839;p12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0" name="Google Shape;840;p12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1" name="Google Shape;841;p12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2" name="Google Shape;842;p12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3" name="Google Shape;843;p12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4" name="Google Shape;844;p12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5" name="Google Shape;845;p12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6" name="Google Shape;846;p12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7" name="Google Shape;847;p12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8" name="Google Shape;848;p12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49" name="Google Shape;849;p12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50" name="Google Shape;850;p12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51" name="Google Shape;851;p12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52" name="Google Shape;852;p12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3" name="Google Shape;853;p12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4" name="Google Shape;854;p12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5" name="Google Shape;855;p12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6" name="Google Shape;856;p12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7" name="Google Shape;857;p12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58" name="Google Shape;858;p12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59" name="Google Shape;859;p12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0" name="Google Shape;860;p12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1" name="Google Shape;861;p12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2" name="Google Shape;862;p12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3" name="Google Shape;863;p12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4" name="Google Shape;864;p12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5" name="Google Shape;865;p12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6" name="Google Shape;866;p12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67" name="Google Shape;867;p12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8" name="Google Shape;868;p12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69" name="Google Shape;869;p12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70" name="Google Shape;870;p12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871" name="Google Shape;871;p12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872" name="Google Shape;872;p12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gradFill>
          <a:gsLst>
            <a:gs pos="0">
              <a:srgbClr val="A778C5"/>
            </a:gs>
            <a:gs pos="72000">
              <a:srgbClr val="F8C2C2"/>
            </a:gs>
            <a:gs pos="100000">
              <a:srgbClr val="FFE599"/>
            </a:gs>
          </a:gsLst>
          <a:lin ang="5400012" scaled="0"/>
        </a:gradFill>
        <a:effectLst/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3"/>
          <p:cNvGrpSpPr/>
          <p:nvPr/>
        </p:nvGrpSpPr>
        <p:grpSpPr>
          <a:xfrm>
            <a:off x="-1" y="50550"/>
            <a:ext cx="10370867" cy="5287714"/>
            <a:chOff x="-1" y="50550"/>
            <a:chExt cx="10370867" cy="5287714"/>
          </a:xfrm>
        </p:grpSpPr>
        <p:sp>
          <p:nvSpPr>
            <p:cNvPr id="114" name="Google Shape;114;p3"/>
            <p:cNvSpPr/>
            <p:nvPr/>
          </p:nvSpPr>
          <p:spPr>
            <a:xfrm>
              <a:off x="8" y="2753964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2934697" y="3638722"/>
              <a:ext cx="2412605" cy="1105172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4121250" y="3038789"/>
              <a:ext cx="2282313" cy="777338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4436987" y="3517239"/>
              <a:ext cx="3817064" cy="1638977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545777" y="4126981"/>
              <a:ext cx="2700819" cy="1029253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 flipH="1">
              <a:off x="-1" y="3517248"/>
              <a:ext cx="1483687" cy="67965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122" name="Google Shape;122;p3"/>
            <p:cNvGrpSpPr/>
            <p:nvPr/>
          </p:nvGrpSpPr>
          <p:grpSpPr>
            <a:xfrm>
              <a:off x="352648" y="1966851"/>
              <a:ext cx="408036" cy="3176572"/>
              <a:chOff x="967895" y="415018"/>
              <a:chExt cx="628714" cy="4895318"/>
            </a:xfrm>
          </p:grpSpPr>
          <p:sp>
            <p:nvSpPr>
              <p:cNvPr id="123" name="Google Shape;123;p3"/>
              <p:cNvSpPr/>
              <p:nvPr/>
            </p:nvSpPr>
            <p:spPr>
              <a:xfrm>
                <a:off x="1207111" y="963637"/>
                <a:ext cx="150300" cy="43467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24" name="Google Shape;124;p3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125" name="Google Shape;125;p3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26" name="Google Shape;126;p3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27" name="Google Shape;127;p3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28" name="Google Shape;128;p3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29" name="Google Shape;129;p3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30" name="Google Shape;130;p3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31" name="Google Shape;131;p3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32" name="Google Shape;132;p3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133" name="Google Shape;133;p3"/>
            <p:cNvGrpSpPr/>
            <p:nvPr/>
          </p:nvGrpSpPr>
          <p:grpSpPr>
            <a:xfrm>
              <a:off x="1127772" y="2922213"/>
              <a:ext cx="300714" cy="2221192"/>
              <a:chOff x="967895" y="415018"/>
              <a:chExt cx="628714" cy="4643930"/>
            </a:xfrm>
          </p:grpSpPr>
          <p:sp>
            <p:nvSpPr>
              <p:cNvPr id="134" name="Google Shape;134;p3"/>
              <p:cNvSpPr/>
              <p:nvPr/>
            </p:nvSpPr>
            <p:spPr>
              <a:xfrm>
                <a:off x="1207134" y="963649"/>
                <a:ext cx="150300" cy="40953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35" name="Google Shape;135;p3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136" name="Google Shape;136;p3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37" name="Google Shape;137;p3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39" name="Google Shape;139;p3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40" name="Google Shape;140;p3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41" name="Google Shape;141;p3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42" name="Google Shape;142;p3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43" name="Google Shape;143;p3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144" name="Google Shape;144;p3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145" name="Google Shape;145;p3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46" name="Google Shape;146;p3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147" name="Google Shape;147;p3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48" name="Google Shape;148;p3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49" name="Google Shape;149;p3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50" name="Google Shape;150;p3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51" name="Google Shape;151;p3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52" name="Google Shape;152;p3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53" name="Google Shape;153;p3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54" name="Google Shape;154;p3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155" name="Google Shape;155;p3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156" name="Google Shape;156;p3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57" name="Google Shape;157;p3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158" name="Google Shape;158;p3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59" name="Google Shape;159;p3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60" name="Google Shape;160;p3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61" name="Google Shape;161;p3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62" name="Google Shape;162;p3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63" name="Google Shape;163;p3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64" name="Google Shape;164;p3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65" name="Google Shape;165;p3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166" name="Google Shape;166;p3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167" name="Google Shape;167;p3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68" name="Google Shape;168;p3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169" name="Google Shape;169;p3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0" name="Google Shape;170;p3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1" name="Google Shape;171;p3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2" name="Google Shape;172;p3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3" name="Google Shape;173;p3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4" name="Google Shape;174;p3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5" name="Google Shape;175;p3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176" name="Google Shape;176;p3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177" name="Google Shape;177;p3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178" name="Google Shape;178;p3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79" name="Google Shape;179;p3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0" name="Google Shape;180;p3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1" name="Google Shape;181;p3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2" name="Google Shape;182;p3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4" name="Google Shape;184;p3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5" name="Google Shape;185;p3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6" name="Google Shape;186;p3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7" name="Google Shape;187;p3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8" name="Google Shape;188;p3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89" name="Google Shape;189;p3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90" name="Google Shape;190;p3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91" name="Google Shape;191;p3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192;p3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3" name="Google Shape;193;p3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4" name="Google Shape;194;p3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195;p3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196;p3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97" name="Google Shape;197;p3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98" name="Google Shape;198;p3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199" name="Google Shape;199;p3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6" name="Google Shape;206;p3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09" name="Google Shape;209;p3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10" name="Google Shape;210;p3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rgbClr val="EAD1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211" name="Google Shape;211;p3"/>
          <p:cNvSpPr txBox="1"/>
          <p:nvPr>
            <p:ph type="ctrTitle"/>
          </p:nvPr>
        </p:nvSpPr>
        <p:spPr>
          <a:xfrm>
            <a:off x="1632600" y="1673063"/>
            <a:ext cx="5878800" cy="1303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12" name="Google Shape;212;p3"/>
          <p:cNvSpPr txBox="1"/>
          <p:nvPr>
            <p:ph type="subTitle" idx="1"/>
          </p:nvPr>
        </p:nvSpPr>
        <p:spPr>
          <a:xfrm>
            <a:off x="1632600" y="3073838"/>
            <a:ext cx="5878800" cy="396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800"/>
              </a:spcBef>
              <a:spcAft>
                <a:spcPts val="80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gradFill>
          <a:gsLst>
            <a:gs pos="0">
              <a:schemeClr val="dk1"/>
            </a:gs>
            <a:gs pos="67000">
              <a:schemeClr val="accent1"/>
            </a:gs>
            <a:gs pos="100000">
              <a:srgbClr val="B4A7D6"/>
            </a:gs>
          </a:gsLst>
          <a:lin ang="5400012" scaled="0"/>
        </a:gradFill>
        <a:effectLst/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4"/>
          <p:cNvGrpSpPr/>
          <p:nvPr/>
        </p:nvGrpSpPr>
        <p:grpSpPr>
          <a:xfrm>
            <a:off x="-1" y="50550"/>
            <a:ext cx="10370867" cy="5287714"/>
            <a:chOff x="-1" y="50550"/>
            <a:chExt cx="10370867" cy="5287714"/>
          </a:xfrm>
        </p:grpSpPr>
        <p:sp>
          <p:nvSpPr>
            <p:cNvPr id="215" name="Google Shape;215;p4"/>
            <p:cNvSpPr/>
            <p:nvPr/>
          </p:nvSpPr>
          <p:spPr>
            <a:xfrm>
              <a:off x="8" y="2753964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2934697" y="3638722"/>
              <a:ext cx="2412605" cy="1105172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4121250" y="3038789"/>
              <a:ext cx="2282313" cy="777338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4436987" y="3517239"/>
              <a:ext cx="3817064" cy="1638977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545777" y="4126981"/>
              <a:ext cx="2700819" cy="1029253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20" name="Google Shape;220;p4"/>
            <p:cNvSpPr/>
            <p:nvPr/>
          </p:nvSpPr>
          <p:spPr>
            <a:xfrm flipH="1">
              <a:off x="-1" y="3517248"/>
              <a:ext cx="1483687" cy="67965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22" name="Google Shape;222;p4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C5E0FE">
                    <a:alpha val="34509"/>
                  </a:srgbClr>
                </a:gs>
                <a:gs pos="100000">
                  <a:srgbClr val="6D9EEB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223" name="Google Shape;223;p4"/>
            <p:cNvGrpSpPr/>
            <p:nvPr/>
          </p:nvGrpSpPr>
          <p:grpSpPr>
            <a:xfrm>
              <a:off x="352648" y="1966851"/>
              <a:ext cx="408036" cy="3176572"/>
              <a:chOff x="967895" y="415018"/>
              <a:chExt cx="628714" cy="4895318"/>
            </a:xfrm>
          </p:grpSpPr>
          <p:sp>
            <p:nvSpPr>
              <p:cNvPr id="224" name="Google Shape;224;p4"/>
              <p:cNvSpPr/>
              <p:nvPr/>
            </p:nvSpPr>
            <p:spPr>
              <a:xfrm>
                <a:off x="1207111" y="963637"/>
                <a:ext cx="150300" cy="43467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C5E0FE">
                      <a:alpha val="34509"/>
                      <a:alpha val="16200"/>
                    </a:srgbClr>
                  </a:gs>
                  <a:gs pos="100000">
                    <a:srgbClr val="6D9EEB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25" name="Google Shape;225;p4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226" name="Google Shape;226;p4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27" name="Google Shape;227;p4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28" name="Google Shape;228;p4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29" name="Google Shape;229;p4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30" name="Google Shape;230;p4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31" name="Google Shape;231;p4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32" name="Google Shape;232;p4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33" name="Google Shape;233;p4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234" name="Google Shape;234;p4"/>
            <p:cNvGrpSpPr/>
            <p:nvPr/>
          </p:nvGrpSpPr>
          <p:grpSpPr>
            <a:xfrm>
              <a:off x="1127772" y="2922213"/>
              <a:ext cx="300714" cy="2221192"/>
              <a:chOff x="967895" y="415018"/>
              <a:chExt cx="628714" cy="4643930"/>
            </a:xfrm>
          </p:grpSpPr>
          <p:sp>
            <p:nvSpPr>
              <p:cNvPr id="235" name="Google Shape;235;p4"/>
              <p:cNvSpPr/>
              <p:nvPr/>
            </p:nvSpPr>
            <p:spPr>
              <a:xfrm>
                <a:off x="1207134" y="963649"/>
                <a:ext cx="150300" cy="40953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C5E0FE">
                      <a:alpha val="34509"/>
                      <a:alpha val="16200"/>
                    </a:srgbClr>
                  </a:gs>
                  <a:gs pos="100000">
                    <a:srgbClr val="6D9EEB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36" name="Google Shape;236;p4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237" name="Google Shape;237;p4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38" name="Google Shape;238;p4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39" name="Google Shape;239;p4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40" name="Google Shape;240;p4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41" name="Google Shape;241;p4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42" name="Google Shape;242;p4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43" name="Google Shape;243;p4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44" name="Google Shape;244;p4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245" name="Google Shape;245;p4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246" name="Google Shape;246;p4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C5E0FE">
                      <a:alpha val="34509"/>
                      <a:alpha val="16200"/>
                    </a:srgbClr>
                  </a:gs>
                  <a:gs pos="100000">
                    <a:srgbClr val="6D9EEB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47" name="Google Shape;247;p4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248" name="Google Shape;248;p4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49" name="Google Shape;249;p4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50" name="Google Shape;250;p4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51" name="Google Shape;251;p4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52" name="Google Shape;252;p4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53" name="Google Shape;253;p4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54" name="Google Shape;254;p4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55" name="Google Shape;255;p4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256" name="Google Shape;256;p4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257" name="Google Shape;257;p4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C5E0FE">
                      <a:alpha val="34509"/>
                      <a:alpha val="16200"/>
                    </a:srgbClr>
                  </a:gs>
                  <a:gs pos="100000">
                    <a:srgbClr val="6D9EEB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58" name="Google Shape;258;p4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259" name="Google Shape;259;p4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0" name="Google Shape;260;p4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1" name="Google Shape;261;p4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2" name="Google Shape;262;p4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3" name="Google Shape;263;p4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4" name="Google Shape;264;p4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5" name="Google Shape;265;p4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66" name="Google Shape;266;p4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267" name="Google Shape;267;p4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268" name="Google Shape;268;p4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C5E0FE">
                      <a:alpha val="34509"/>
                      <a:alpha val="16200"/>
                    </a:srgbClr>
                  </a:gs>
                  <a:gs pos="100000">
                    <a:srgbClr val="6D9EEB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69" name="Google Shape;269;p4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270" name="Google Shape;270;p4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1" name="Google Shape;271;p4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2" name="Google Shape;272;p4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3" name="Google Shape;273;p4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4" name="Google Shape;274;p4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5" name="Google Shape;275;p4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6" name="Google Shape;276;p4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277" name="Google Shape;277;p4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278" name="Google Shape;278;p4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279" name="Google Shape;279;p4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0" name="Google Shape;280;p4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1" name="Google Shape;281;p4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2" name="Google Shape;282;p4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3" name="Google Shape;283;p4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4" name="Google Shape;284;p4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5" name="Google Shape;285;p4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5" name="Google Shape;295;p4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6" name="Google Shape;296;p4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6" name="Google Shape;306;p4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7" name="Google Shape;307;p4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8" name="Google Shape;308;p4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09" name="Google Shape;309;p4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10" name="Google Shape;310;p4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11" name="Google Shape;311;p4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312" name="Google Shape;312;p4"/>
          <p:cNvSpPr txBox="1"/>
          <p:nvPr>
            <p:ph type="body" idx="1"/>
          </p:nvPr>
        </p:nvSpPr>
        <p:spPr>
          <a:xfrm>
            <a:off x="1675575" y="2161800"/>
            <a:ext cx="5778600" cy="819900"/>
          </a:xfrm>
          <a:prstGeom prst="rect">
            <a:avLst/>
          </a:prstGeom>
          <a:effectLst>
            <a:outerShdw blurRad="28575" dist="9525" dir="5400000" algn="bl" rotWithShape="0">
              <a:schemeClr val="dk1">
                <a:alpha val="38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4064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➢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1pPr>
            <a:lvl2pPr marL="914400" lvl="1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▻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2pPr>
            <a:lvl3pPr marL="1371600" lvl="2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■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3pPr>
            <a:lvl4pPr marL="1828800" lvl="3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●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4pPr>
            <a:lvl5pPr marL="2286000" lvl="4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○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5pPr>
            <a:lvl6pPr marL="2743200" lvl="5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■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6pPr>
            <a:lvl7pPr marL="3200400" lvl="6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●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7pPr>
            <a:lvl8pPr marL="3657600" lvl="7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○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8pPr>
            <a:lvl9pPr marL="4114800" lvl="8" indent="-406400" algn="ctr" rtl="0">
              <a:spcBef>
                <a:spcPts val="800"/>
              </a:spcBef>
              <a:spcAft>
                <a:spcPts val="800"/>
              </a:spcAft>
              <a:buClr>
                <a:schemeClr val="lt1"/>
              </a:buClr>
              <a:buSzPts val="2800"/>
              <a:buFont typeface="Space Grotesk Light"/>
              <a:buChar char="■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9pPr>
          </a:lstStyle>
          <a:p/>
        </p:txBody>
      </p:sp>
      <p:sp>
        <p:nvSpPr>
          <p:cNvPr id="313" name="Google Shape;313;p4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" name="Google Shape;315;p5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316" name="Google Shape;316;p5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21" name="Google Shape;321;p5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23" name="Google Shape;323;p5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324" name="Google Shape;324;p5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325" name="Google Shape;325;p5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326" name="Google Shape;326;p5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327" name="Google Shape;327;p5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28" name="Google Shape;328;p5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29" name="Google Shape;329;p5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30" name="Google Shape;330;p5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31" name="Google Shape;331;p5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32" name="Google Shape;332;p5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33" name="Google Shape;333;p5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34" name="Google Shape;334;p5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335" name="Google Shape;335;p5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336" name="Google Shape;336;p5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337" name="Google Shape;337;p5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338" name="Google Shape;338;p5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39" name="Google Shape;339;p5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40" name="Google Shape;340;p5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41" name="Google Shape;341;p5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42" name="Google Shape;342;p5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43" name="Google Shape;343;p5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44" name="Google Shape;344;p5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45" name="Google Shape;345;p5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346" name="Google Shape;346;p5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347" name="Google Shape;347;p5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348" name="Google Shape;348;p5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349" name="Google Shape;349;p5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0" name="Google Shape;350;p5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1" name="Google Shape;351;p5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2" name="Google Shape;352;p5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3" name="Google Shape;353;p5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4" name="Google Shape;354;p5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5" name="Google Shape;355;p5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356" name="Google Shape;356;p5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357" name="Google Shape;357;p5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358" name="Google Shape;358;p5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59" name="Google Shape;359;p5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0" name="Google Shape;360;p5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1" name="Google Shape;361;p5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2" name="Google Shape;362;p5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3" name="Google Shape;363;p5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4" name="Google Shape;364;p5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5" name="Google Shape;365;p5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6" name="Google Shape;366;p5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7" name="Google Shape;367;p5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8" name="Google Shape;368;p5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69" name="Google Shape;369;p5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70" name="Google Shape;370;p5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71" name="Google Shape;371;p5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2" name="Google Shape;372;p5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3" name="Google Shape;373;p5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4" name="Google Shape;374;p5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5" name="Google Shape;375;p5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6" name="Google Shape;376;p5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77" name="Google Shape;377;p5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78" name="Google Shape;378;p5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79" name="Google Shape;379;p5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0" name="Google Shape;380;p5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1" name="Google Shape;381;p5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2" name="Google Shape;382;p5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3" name="Google Shape;383;p5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4" name="Google Shape;384;p5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5" name="Google Shape;385;p5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6" name="Google Shape;386;p5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7" name="Google Shape;387;p5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8" name="Google Shape;388;p5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89" name="Google Shape;389;p5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390" name="Google Shape;390;p5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391" name="Google Shape;391;p5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92" name="Google Shape;392;p5"/>
          <p:cNvSpPr txBox="1"/>
          <p:nvPr>
            <p:ph type="body" idx="1"/>
          </p:nvPr>
        </p:nvSpPr>
        <p:spPr>
          <a:xfrm>
            <a:off x="855300" y="1553825"/>
            <a:ext cx="6240900" cy="283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➢"/>
              <a:defRPr/>
            </a:lvl1pPr>
            <a:lvl2pPr marL="914400" lvl="1" indent="-368300" rtl="0">
              <a:spcBef>
                <a:spcPts val="800"/>
              </a:spcBef>
              <a:spcAft>
                <a:spcPts val="0"/>
              </a:spcAft>
              <a:buSzPts val="2200"/>
              <a:buChar char="▻"/>
              <a:defRPr/>
            </a:lvl2pPr>
            <a:lvl3pPr marL="1371600" lvl="2" indent="-368300" rtl="0">
              <a:spcBef>
                <a:spcPts val="800"/>
              </a:spcBef>
              <a:spcAft>
                <a:spcPts val="0"/>
              </a:spcAft>
              <a:buSzPts val="2200"/>
              <a:buChar char="■"/>
              <a:defRPr/>
            </a:lvl3pPr>
            <a:lvl4pPr marL="1828800" lvl="3" indent="-368300" rtl="0">
              <a:spcBef>
                <a:spcPts val="8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 rtl="0">
              <a:spcBef>
                <a:spcPts val="80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 rtl="0">
              <a:spcBef>
                <a:spcPts val="80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 rtl="0">
              <a:spcBef>
                <a:spcPts val="80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 rtl="0">
              <a:spcBef>
                <a:spcPts val="80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 rtl="0">
              <a:spcBef>
                <a:spcPts val="800"/>
              </a:spcBef>
              <a:spcAft>
                <a:spcPts val="80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393" name="Google Shape;393;p5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6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396" name="Google Shape;396;p6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97" name="Google Shape;397;p6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98" name="Google Shape;398;p6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99" name="Google Shape;399;p6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00" name="Google Shape;400;p6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02" name="Google Shape;402;p6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03" name="Google Shape;403;p6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404" name="Google Shape;404;p6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405" name="Google Shape;405;p6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06" name="Google Shape;406;p6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407" name="Google Shape;407;p6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08" name="Google Shape;408;p6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09" name="Google Shape;409;p6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10" name="Google Shape;410;p6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11" name="Google Shape;411;p6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12" name="Google Shape;412;p6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13" name="Google Shape;413;p6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14" name="Google Shape;414;p6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415" name="Google Shape;415;p6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416" name="Google Shape;416;p6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17" name="Google Shape;417;p6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418" name="Google Shape;418;p6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19" name="Google Shape;419;p6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20" name="Google Shape;420;p6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21" name="Google Shape;421;p6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22" name="Google Shape;422;p6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23" name="Google Shape;423;p6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24" name="Google Shape;424;p6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25" name="Google Shape;425;p6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426" name="Google Shape;426;p6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427" name="Google Shape;427;p6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28" name="Google Shape;428;p6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429" name="Google Shape;429;p6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0" name="Google Shape;430;p6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1" name="Google Shape;431;p6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2" name="Google Shape;432;p6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3" name="Google Shape;433;p6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4" name="Google Shape;434;p6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5" name="Google Shape;435;p6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36" name="Google Shape;436;p6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437" name="Google Shape;437;p6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438" name="Google Shape;438;p6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39" name="Google Shape;439;p6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0" name="Google Shape;440;p6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1" name="Google Shape;441;p6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2" name="Google Shape;442;p6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3" name="Google Shape;443;p6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4" name="Google Shape;444;p6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5" name="Google Shape;445;p6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6" name="Google Shape;446;p6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7" name="Google Shape;447;p6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8" name="Google Shape;448;p6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49" name="Google Shape;449;p6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50" name="Google Shape;450;p6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51" name="Google Shape;451;p6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2" name="Google Shape;452;p6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3" name="Google Shape;453;p6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4" name="Google Shape;454;p6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5" name="Google Shape;455;p6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6" name="Google Shape;456;p6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57" name="Google Shape;457;p6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58" name="Google Shape;458;p6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59" name="Google Shape;459;p6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0" name="Google Shape;460;p6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1" name="Google Shape;461;p6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2" name="Google Shape;462;p6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3" name="Google Shape;463;p6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4" name="Google Shape;464;p6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5" name="Google Shape;465;p6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6" name="Google Shape;466;p6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7" name="Google Shape;467;p6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8" name="Google Shape;468;p6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69" name="Google Shape;469;p6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470" name="Google Shape;470;p6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471" name="Google Shape;471;p6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472" name="Google Shape;472;p6"/>
          <p:cNvSpPr txBox="1"/>
          <p:nvPr>
            <p:ph type="body" idx="1"/>
          </p:nvPr>
        </p:nvSpPr>
        <p:spPr>
          <a:xfrm>
            <a:off x="855300" y="1553825"/>
            <a:ext cx="2932500" cy="293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➢"/>
              <a:defRPr sz="2000"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73" name="Google Shape;473;p6"/>
          <p:cNvSpPr txBox="1"/>
          <p:nvPr>
            <p:ph type="body" idx="2"/>
          </p:nvPr>
        </p:nvSpPr>
        <p:spPr>
          <a:xfrm>
            <a:off x="4199271" y="1553825"/>
            <a:ext cx="2932500" cy="293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➢"/>
              <a:defRPr sz="2000"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74" name="Google Shape;474;p6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6" name="Google Shape;476;p7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477" name="Google Shape;477;p7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78" name="Google Shape;478;p7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79" name="Google Shape;479;p7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0" name="Google Shape;480;p7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1" name="Google Shape;481;p7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2" name="Google Shape;482;p7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3" name="Google Shape;483;p7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4" name="Google Shape;484;p7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485" name="Google Shape;485;p7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486" name="Google Shape;486;p7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87" name="Google Shape;487;p7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488" name="Google Shape;488;p7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89" name="Google Shape;489;p7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90" name="Google Shape;490;p7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91" name="Google Shape;491;p7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92" name="Google Shape;492;p7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93" name="Google Shape;493;p7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94" name="Google Shape;494;p7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495" name="Google Shape;495;p7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496" name="Google Shape;496;p7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497" name="Google Shape;497;p7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98" name="Google Shape;498;p7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499" name="Google Shape;499;p7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0" name="Google Shape;500;p7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1" name="Google Shape;501;p7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2" name="Google Shape;502;p7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3" name="Google Shape;503;p7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4" name="Google Shape;504;p7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5" name="Google Shape;505;p7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06" name="Google Shape;506;p7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507" name="Google Shape;507;p7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508" name="Google Shape;508;p7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09" name="Google Shape;509;p7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0" name="Google Shape;510;p7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1" name="Google Shape;511;p7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2" name="Google Shape;512;p7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3" name="Google Shape;513;p7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4" name="Google Shape;514;p7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5" name="Google Shape;515;p7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6" name="Google Shape;516;p7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7" name="Google Shape;517;p7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8" name="Google Shape;518;p7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19" name="Google Shape;519;p7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20" name="Google Shape;520;p7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21" name="Google Shape;521;p7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2" name="Google Shape;522;p7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3" name="Google Shape;523;p7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4" name="Google Shape;524;p7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5" name="Google Shape;525;p7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6" name="Google Shape;526;p7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27" name="Google Shape;527;p7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28" name="Google Shape;528;p7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29" name="Google Shape;529;p7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0" name="Google Shape;530;p7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1" name="Google Shape;531;p7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2" name="Google Shape;532;p7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3" name="Google Shape;533;p7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4" name="Google Shape;534;p7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5" name="Google Shape;535;p7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36" name="Google Shape;536;p7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7" name="Google Shape;537;p7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8" name="Google Shape;538;p7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39" name="Google Shape;539;p7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40" name="Google Shape;540;p7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541" name="Google Shape;541;p7"/>
          <p:cNvSpPr txBox="1"/>
          <p:nvPr>
            <p:ph type="title"/>
          </p:nvPr>
        </p:nvSpPr>
        <p:spPr>
          <a:xfrm>
            <a:off x="855300" y="836000"/>
            <a:ext cx="66990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542" name="Google Shape;542;p7"/>
          <p:cNvSpPr txBox="1"/>
          <p:nvPr>
            <p:ph type="body" idx="1"/>
          </p:nvPr>
        </p:nvSpPr>
        <p:spPr>
          <a:xfrm>
            <a:off x="855434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➢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▻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43" name="Google Shape;543;p7"/>
          <p:cNvSpPr txBox="1"/>
          <p:nvPr>
            <p:ph type="body" idx="2"/>
          </p:nvPr>
        </p:nvSpPr>
        <p:spPr>
          <a:xfrm>
            <a:off x="3161403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➢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▻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44" name="Google Shape;544;p7"/>
          <p:cNvSpPr txBox="1"/>
          <p:nvPr>
            <p:ph type="body" idx="3"/>
          </p:nvPr>
        </p:nvSpPr>
        <p:spPr>
          <a:xfrm>
            <a:off x="5467372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➢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▻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45" name="Google Shape;545;p7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7" name="Google Shape;547;p8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548" name="Google Shape;548;p8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49" name="Google Shape;549;p8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0" name="Google Shape;550;p8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1" name="Google Shape;551;p8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2" name="Google Shape;552;p8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3" name="Google Shape;553;p8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4" name="Google Shape;554;p8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55" name="Google Shape;555;p8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556" name="Google Shape;556;p8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557" name="Google Shape;557;p8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558" name="Google Shape;558;p8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559" name="Google Shape;559;p8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0" name="Google Shape;560;p8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1" name="Google Shape;561;p8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2" name="Google Shape;562;p8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3" name="Google Shape;563;p8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4" name="Google Shape;564;p8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5" name="Google Shape;565;p8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66" name="Google Shape;566;p8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567" name="Google Shape;567;p8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568" name="Google Shape;568;p8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569" name="Google Shape;569;p8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570" name="Google Shape;570;p8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1" name="Google Shape;571;p8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2" name="Google Shape;572;p8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3" name="Google Shape;573;p8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4" name="Google Shape;574;p8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5" name="Google Shape;575;p8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6" name="Google Shape;576;p8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77" name="Google Shape;577;p8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578" name="Google Shape;578;p8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579" name="Google Shape;579;p8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580" name="Google Shape;580;p8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581" name="Google Shape;581;p8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2" name="Google Shape;582;p8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3" name="Google Shape;583;p8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4" name="Google Shape;584;p8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5" name="Google Shape;585;p8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6" name="Google Shape;586;p8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7" name="Google Shape;587;p8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588" name="Google Shape;588;p8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589" name="Google Shape;589;p8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590" name="Google Shape;590;p8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1" name="Google Shape;591;p8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3" name="Google Shape;593;p8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4" name="Google Shape;594;p8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5" name="Google Shape;595;p8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6" name="Google Shape;596;p8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7" name="Google Shape;597;p8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8" name="Google Shape;598;p8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599" name="Google Shape;599;p8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00" name="Google Shape;600;p8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01" name="Google Shape;601;p8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02" name="Google Shape;602;p8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03" name="Google Shape;603;p8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4" name="Google Shape;604;p8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5" name="Google Shape;605;p8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6" name="Google Shape;606;p8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7" name="Google Shape;607;p8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8" name="Google Shape;608;p8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09" name="Google Shape;609;p8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0" name="Google Shape;610;p8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1" name="Google Shape;611;p8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2" name="Google Shape;612;p8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3" name="Google Shape;613;p8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4" name="Google Shape;614;p8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5" name="Google Shape;615;p8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6" name="Google Shape;616;p8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7" name="Google Shape;617;p8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18" name="Google Shape;618;p8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19" name="Google Shape;619;p8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20" name="Google Shape;620;p8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21" name="Google Shape;621;p8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22" name="Google Shape;622;p8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623" name="Google Shape;623;p8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24" name="Google Shape;624;p8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Clouds only">
  <p:cSld name="TITLE_ONLY_1"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6" name="Google Shape;626;p9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627" name="Google Shape;627;p9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28" name="Google Shape;628;p9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29" name="Google Shape;629;p9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30" name="Google Shape;630;p9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31" name="Google Shape;631;p9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32" name="Google Shape;632;p9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33" name="Google Shape;633;p9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34" name="Google Shape;634;p9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635" name="Google Shape;635;p9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636" name="Google Shape;636;p9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37" name="Google Shape;637;p9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38" name="Google Shape;638;p9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39" name="Google Shape;639;p9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0" name="Google Shape;640;p9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1" name="Google Shape;641;p9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2" name="Google Shape;642;p9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3" name="Google Shape;643;p9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4" name="Google Shape;644;p9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5" name="Google Shape;645;p9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6" name="Google Shape;646;p9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7" name="Google Shape;647;p9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8" name="Google Shape;648;p9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49" name="Google Shape;649;p9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0" name="Google Shape;650;p9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1" name="Google Shape;651;p9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2" name="Google Shape;652;p9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3" name="Google Shape;653;p9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4" name="Google Shape;654;p9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55" name="Google Shape;655;p9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56" name="Google Shape;656;p9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57" name="Google Shape;657;p9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58" name="Google Shape;658;p9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59" name="Google Shape;659;p9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0" name="Google Shape;660;p9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1" name="Google Shape;661;p9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2" name="Google Shape;662;p9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3" name="Google Shape;663;p9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4" name="Google Shape;664;p9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5" name="Google Shape;665;p9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6" name="Google Shape;666;p9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7" name="Google Shape;667;p9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668" name="Google Shape;668;p9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669" name="Google Shape;669;p9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0" name="Google Shape;670;p9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67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2" name="Google Shape;672;p10"/>
          <p:cNvGrpSpPr/>
          <p:nvPr/>
        </p:nvGrpSpPr>
        <p:grpSpPr>
          <a:xfrm>
            <a:off x="104275" y="50550"/>
            <a:ext cx="10266591" cy="5287714"/>
            <a:chOff x="104275" y="50550"/>
            <a:chExt cx="10266591" cy="5287714"/>
          </a:xfrm>
        </p:grpSpPr>
        <p:sp>
          <p:nvSpPr>
            <p:cNvPr id="673" name="Google Shape;673;p10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4" name="Google Shape;674;p10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5" name="Google Shape;675;p10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6" name="Google Shape;676;p10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7" name="Google Shape;677;p10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8" name="Google Shape;678;p10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9" name="Google Shape;679;p10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80" name="Google Shape;680;p10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grpSp>
          <p:nvGrpSpPr>
            <p:cNvPr id="681" name="Google Shape;681;p10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682" name="Google Shape;682;p10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683" name="Google Shape;683;p10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684" name="Google Shape;684;p10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85" name="Google Shape;685;p10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86" name="Google Shape;686;p10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87" name="Google Shape;687;p10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88" name="Google Shape;688;p10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89" name="Google Shape;689;p10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90" name="Google Shape;690;p10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91" name="Google Shape;691;p10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692" name="Google Shape;692;p10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693" name="Google Shape;693;p10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694" name="Google Shape;694;p10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695" name="Google Shape;695;p10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96" name="Google Shape;696;p10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97" name="Google Shape;697;p10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98" name="Google Shape;698;p10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699" name="Google Shape;699;p10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00" name="Google Shape;700;p10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01" name="Google Shape;701;p10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02" name="Google Shape;702;p10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703" name="Google Shape;703;p10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704" name="Google Shape;704;p10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05" name="Google Shape;705;p10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706" name="Google Shape;706;p10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07" name="Google Shape;707;p10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08" name="Google Shape;708;p10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09" name="Google Shape;709;p10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10" name="Google Shape;710;p10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11" name="Google Shape;711;p10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12" name="Google Shape;712;p10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  <p:sp>
              <p:nvSpPr>
                <p:cNvPr id="713" name="Google Shape;713;p10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 panose="020F0502020204030204"/>
                    <a:ea typeface="Calibri" panose="020F0502020204030204"/>
                    <a:cs typeface="Calibri" panose="020F0502020204030204"/>
                    <a:sym typeface="Calibri" panose="020F0502020204030204"/>
                  </a:endParaRPr>
                </a:p>
              </p:txBody>
            </p:sp>
          </p:grpSp>
        </p:grpSp>
        <p:grpSp>
          <p:nvGrpSpPr>
            <p:cNvPr id="714" name="Google Shape;714;p10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715" name="Google Shape;715;p10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16" name="Google Shape;716;p10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17" name="Google Shape;717;p10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18" name="Google Shape;718;p10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19" name="Google Shape;719;p10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0" name="Google Shape;720;p10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1" name="Google Shape;721;p10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2" name="Google Shape;722;p10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3" name="Google Shape;723;p10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4" name="Google Shape;724;p10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5" name="Google Shape;725;p10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6" name="Google Shape;726;p10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7" name="Google Shape;727;p10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28" name="Google Shape;728;p10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29" name="Google Shape;729;p10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30" name="Google Shape;730;p10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31" name="Google Shape;731;p10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32" name="Google Shape;732;p10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33" name="Google Shape;733;p10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34" name="Google Shape;734;p10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35" name="Google Shape;735;p10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36" name="Google Shape;736;p10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37" name="Google Shape;737;p10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38" name="Google Shape;738;p10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39" name="Google Shape;739;p10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0" name="Google Shape;740;p10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1" name="Google Shape;741;p10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2" name="Google Shape;742;p10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43" name="Google Shape;743;p10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4" name="Google Shape;744;p10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5" name="Google Shape;745;p10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6" name="Google Shape;746;p10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  <p:sp>
            <p:nvSpPr>
              <p:cNvPr id="747" name="Google Shape;747;p10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  </a:t>
                </a:r>
                <a:endParaRPr lang="en-GB"/>
              </a:p>
            </p:txBody>
          </p:sp>
        </p:grpSp>
      </p:grpSp>
      <p:sp>
        <p:nvSpPr>
          <p:cNvPr id="748" name="Google Shape;748;p10"/>
          <p:cNvSpPr txBox="1"/>
          <p:nvPr>
            <p:ph type="body" idx="1"/>
          </p:nvPr>
        </p:nvSpPr>
        <p:spPr>
          <a:xfrm>
            <a:off x="855300" y="4177700"/>
            <a:ext cx="5808600" cy="283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8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749" name="Google Shape;749;p10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33000">
              <a:schemeClr val="accent2"/>
            </a:gs>
            <a:gs pos="100000">
              <a:schemeClr val="accent3"/>
            </a:gs>
          </a:gsLst>
          <a:lin ang="5400012" scaled="0"/>
        </a:gra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pace Grotesk Light"/>
              <a:buNone/>
              <a:defRPr sz="3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855300" y="1553825"/>
            <a:ext cx="6240900" cy="28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Space Grotesk Light"/>
              <a:buChar char="➢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1pPr>
            <a:lvl2pPr marL="914400" lvl="1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Space Grotesk Light"/>
              <a:buChar char="▻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2pPr>
            <a:lvl3pPr marL="1371600" lvl="2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 Light"/>
              <a:buChar char="■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3pPr>
            <a:lvl4pPr marL="1828800" lvl="3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 Light"/>
              <a:buChar char="●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4pPr>
            <a:lvl5pPr marL="2286000" lvl="4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 Light"/>
              <a:buChar char="○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5pPr>
            <a:lvl6pPr marL="2743200" lvl="5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 Light"/>
              <a:buChar char="■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6pPr>
            <a:lvl7pPr marL="3200400" lvl="6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 Light"/>
              <a:buChar char="●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7pPr>
            <a:lvl8pPr marL="3657600" lvl="7" indent="-3683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 Light"/>
              <a:buChar char="○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8pPr>
            <a:lvl9pPr marL="4114800" lvl="8" indent="-3683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200"/>
              <a:buFont typeface="Space Grotesk Light"/>
              <a:buChar char="■"/>
              <a:defRPr sz="2200">
                <a:solidFill>
                  <a:schemeClr val="dk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1pPr>
            <a:lvl2pPr lvl="1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2pPr>
            <a:lvl3pPr lvl="2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3pPr>
            <a:lvl4pPr lvl="3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4pPr>
            <a:lvl5pPr lvl="4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5pPr>
            <a:lvl6pPr lvl="5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6pPr>
            <a:lvl7pPr lvl="6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7pPr>
            <a:lvl8pPr lvl="7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8pPr>
            <a:lvl9pPr lvl="8" algn="ctr" rtl="0">
              <a:buNone/>
              <a:defRPr sz="1300">
                <a:solidFill>
                  <a:schemeClr val="accen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13"/>
          <p:cNvSpPr txBox="1"/>
          <p:nvPr>
            <p:ph type="ctrTitle"/>
          </p:nvPr>
        </p:nvSpPr>
        <p:spPr>
          <a:xfrm>
            <a:off x="1735675" y="1991825"/>
            <a:ext cx="56727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Your Presentation Title</a:t>
            </a:r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88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9" name="Google Shape;1189;p35"/>
          <p:cNvPicPr preferRelativeResize="0"/>
          <p:nvPr/>
        </p:nvPicPr>
        <p:blipFill rotWithShape="1">
          <a:blip r:embed="rId1"/>
          <a:srcRect t="13159" b="58194"/>
          <a:stretch>
            <a:fillRect/>
          </a:stretch>
        </p:blipFill>
        <p:spPr>
          <a:xfrm>
            <a:off x="2445846" y="2037704"/>
            <a:ext cx="6600848" cy="3105802"/>
          </a:xfrm>
          <a:custGeom>
            <a:avLst/>
            <a:gdLst/>
            <a:ahLst/>
            <a:cxnLst/>
            <a:rect l="l" t="t" r="r" b="b"/>
            <a:pathLst>
              <a:path w="20752" h="21433" extrusionOk="0">
                <a:moveTo>
                  <a:pt x="10606" y="9"/>
                </a:moveTo>
                <a:cubicBezTo>
                  <a:pt x="9647" y="90"/>
                  <a:pt x="8682" y="680"/>
                  <a:pt x="7798" y="1831"/>
                </a:cubicBezTo>
                <a:cubicBezTo>
                  <a:pt x="6605" y="3386"/>
                  <a:pt x="5698" y="5808"/>
                  <a:pt x="5232" y="8676"/>
                </a:cubicBezTo>
                <a:cubicBezTo>
                  <a:pt x="3308" y="6911"/>
                  <a:pt x="1096" y="8902"/>
                  <a:pt x="292" y="13126"/>
                </a:cubicBezTo>
                <a:cubicBezTo>
                  <a:pt x="-235" y="15893"/>
                  <a:pt x="-40" y="19071"/>
                  <a:pt x="802" y="21433"/>
                </a:cubicBezTo>
                <a:lnTo>
                  <a:pt x="20017" y="21433"/>
                </a:lnTo>
                <a:cubicBezTo>
                  <a:pt x="21365" y="16959"/>
                  <a:pt x="20806" y="10934"/>
                  <a:pt x="18768" y="7975"/>
                </a:cubicBezTo>
                <a:cubicBezTo>
                  <a:pt x="18044" y="6924"/>
                  <a:pt x="17196" y="6363"/>
                  <a:pt x="16328" y="6363"/>
                </a:cubicBezTo>
                <a:cubicBezTo>
                  <a:pt x="16202" y="6363"/>
                  <a:pt x="16078" y="6377"/>
                  <a:pt x="15954" y="6399"/>
                </a:cubicBezTo>
                <a:cubicBezTo>
                  <a:pt x="14801" y="2134"/>
                  <a:pt x="12715" y="-167"/>
                  <a:pt x="10606" y="9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190" name="Google Shape;1190;p35"/>
          <p:cNvSpPr txBox="1"/>
          <p:nvPr>
            <p:ph type="ctrTitle" idx="4294967295"/>
          </p:nvPr>
        </p:nvSpPr>
        <p:spPr>
          <a:xfrm>
            <a:off x="855300" y="516550"/>
            <a:ext cx="3828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lt1"/>
                </a:solidFill>
              </a:rPr>
              <a:t>Thanks!</a:t>
            </a:r>
            <a:endParaRPr sz="7200">
              <a:solidFill>
                <a:schemeClr val="lt1"/>
              </a:solidFill>
            </a:endParaRPr>
          </a:p>
        </p:txBody>
      </p:sp>
      <p:sp>
        <p:nvSpPr>
          <p:cNvPr id="1191" name="Google Shape;1191;p35"/>
          <p:cNvSpPr txBox="1"/>
          <p:nvPr>
            <p:ph type="subTitle" idx="4294967295"/>
          </p:nvPr>
        </p:nvSpPr>
        <p:spPr>
          <a:xfrm>
            <a:off x="855300" y="1716175"/>
            <a:ext cx="5341200" cy="103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/>
              <a:t>Any questions?</a:t>
            </a:r>
            <a:br>
              <a:rPr lang="en-GB" sz="2000"/>
            </a:br>
            <a:r>
              <a:rPr lang="en-GB" sz="2000"/>
              <a:t>You can find me at:</a:t>
            </a:r>
            <a:endParaRPr sz="2000"/>
          </a:p>
          <a:p>
            <a:pPr marL="457200" lvl="0" indent="-355600" algn="l" rtl="0">
              <a:spcBef>
                <a:spcPts val="800"/>
              </a:spcBef>
              <a:spcAft>
                <a:spcPts val="0"/>
              </a:spcAft>
              <a:buSzPts val="2000"/>
              <a:buChar char="➢"/>
            </a:pPr>
            <a:r>
              <a:rPr lang="en-GB" sz="2000"/>
              <a:t>@username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GB" sz="2000"/>
              <a:t>user@mail.me</a:t>
            </a:r>
            <a:endParaRPr sz="1600" b="1"/>
          </a:p>
        </p:txBody>
      </p:sp>
      <p:sp>
        <p:nvSpPr>
          <p:cNvPr id="1192" name="Google Shape;1192;p35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/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4" name="Picture 3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7175" cy="516128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0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1" name="Google Shape;891;p15"/>
          <p:cNvPicPr preferRelativeResize="0"/>
          <p:nvPr/>
        </p:nvPicPr>
        <p:blipFill rotWithShape="1">
          <a:blip r:embed="rId1"/>
          <a:srcRect t="13159" b="58194"/>
          <a:stretch>
            <a:fillRect/>
          </a:stretch>
        </p:blipFill>
        <p:spPr>
          <a:xfrm>
            <a:off x="2445846" y="2037704"/>
            <a:ext cx="6600848" cy="3105802"/>
          </a:xfrm>
          <a:custGeom>
            <a:avLst/>
            <a:gdLst/>
            <a:ahLst/>
            <a:cxnLst/>
            <a:rect l="l" t="t" r="r" b="b"/>
            <a:pathLst>
              <a:path w="20752" h="21433" extrusionOk="0">
                <a:moveTo>
                  <a:pt x="10606" y="9"/>
                </a:moveTo>
                <a:cubicBezTo>
                  <a:pt x="9647" y="90"/>
                  <a:pt x="8682" y="680"/>
                  <a:pt x="7798" y="1831"/>
                </a:cubicBezTo>
                <a:cubicBezTo>
                  <a:pt x="6605" y="3386"/>
                  <a:pt x="5698" y="5808"/>
                  <a:pt x="5232" y="8676"/>
                </a:cubicBezTo>
                <a:cubicBezTo>
                  <a:pt x="3308" y="6911"/>
                  <a:pt x="1096" y="8902"/>
                  <a:pt x="292" y="13126"/>
                </a:cubicBezTo>
                <a:cubicBezTo>
                  <a:pt x="-235" y="15893"/>
                  <a:pt x="-40" y="19071"/>
                  <a:pt x="802" y="21433"/>
                </a:cubicBezTo>
                <a:lnTo>
                  <a:pt x="20017" y="21433"/>
                </a:lnTo>
                <a:cubicBezTo>
                  <a:pt x="21365" y="16959"/>
                  <a:pt x="20806" y="10934"/>
                  <a:pt x="18768" y="7975"/>
                </a:cubicBezTo>
                <a:cubicBezTo>
                  <a:pt x="18044" y="6924"/>
                  <a:pt x="17196" y="6363"/>
                  <a:pt x="16328" y="6363"/>
                </a:cubicBezTo>
                <a:cubicBezTo>
                  <a:pt x="16202" y="6363"/>
                  <a:pt x="16078" y="6377"/>
                  <a:pt x="15954" y="6399"/>
                </a:cubicBezTo>
                <a:cubicBezTo>
                  <a:pt x="14801" y="2134"/>
                  <a:pt x="12715" y="-167"/>
                  <a:pt x="10606" y="9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892" name="Google Shape;892;p15"/>
          <p:cNvSpPr txBox="1"/>
          <p:nvPr>
            <p:ph type="ctrTitle" idx="4294967295"/>
          </p:nvPr>
        </p:nvSpPr>
        <p:spPr>
          <a:xfrm>
            <a:off x="855300" y="516550"/>
            <a:ext cx="3828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lt1"/>
                </a:solidFill>
              </a:rPr>
              <a:t>Hello!</a:t>
            </a:r>
            <a:endParaRPr sz="7200">
              <a:solidFill>
                <a:schemeClr val="lt1"/>
              </a:solidFill>
            </a:endParaRPr>
          </a:p>
        </p:txBody>
      </p:sp>
      <p:sp>
        <p:nvSpPr>
          <p:cNvPr id="893" name="Google Shape;893;p15"/>
          <p:cNvSpPr txBox="1"/>
          <p:nvPr>
            <p:ph type="subTitle" idx="4294967295"/>
          </p:nvPr>
        </p:nvSpPr>
        <p:spPr>
          <a:xfrm>
            <a:off x="855300" y="1716175"/>
            <a:ext cx="5341200" cy="103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/>
              <a:t>I am Jayden Smith</a:t>
            </a:r>
            <a:endParaRPr sz="1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800"/>
              <a:t>I am here because I love to give presentations. 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800"/>
              <a:t>You can find me at @username</a:t>
            </a:r>
            <a:endParaRPr sz="1800" b="1"/>
          </a:p>
        </p:txBody>
      </p:sp>
      <p:sp>
        <p:nvSpPr>
          <p:cNvPr id="894" name="Google Shape;894;p15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16"/>
          <p:cNvSpPr txBox="1"/>
          <p:nvPr>
            <p:ph type="ctrTitle"/>
          </p:nvPr>
        </p:nvSpPr>
        <p:spPr>
          <a:xfrm>
            <a:off x="1632600" y="1673063"/>
            <a:ext cx="5878800" cy="1303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CE5CD"/>
                </a:solidFill>
              </a:rPr>
              <a:t>1.</a:t>
            </a:r>
            <a:endParaRPr>
              <a:solidFill>
                <a:srgbClr val="FCE5C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Transition Headline</a:t>
            </a:r>
            <a:endParaRPr lang="en-GB"/>
          </a:p>
        </p:txBody>
      </p:sp>
      <p:sp>
        <p:nvSpPr>
          <p:cNvPr id="900" name="Google Shape;900;p16"/>
          <p:cNvSpPr txBox="1"/>
          <p:nvPr>
            <p:ph type="subTitle" idx="1"/>
          </p:nvPr>
        </p:nvSpPr>
        <p:spPr>
          <a:xfrm>
            <a:off x="1632600" y="3073838"/>
            <a:ext cx="5878800" cy="396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/>
              <a:t>Let’s start with the first set of slides</a:t>
            </a:r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17"/>
          <p:cNvSpPr txBox="1"/>
          <p:nvPr>
            <p:ph type="body" idx="1"/>
          </p:nvPr>
        </p:nvSpPr>
        <p:spPr>
          <a:xfrm>
            <a:off x="1675575" y="2161800"/>
            <a:ext cx="5778600" cy="81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/>
              <a:t>“Quotations are commonly printed as a means of inspiration and to invoke philosophical thoughts from the reader”</a:t>
            </a:r>
            <a:endParaRPr lang="en-GB"/>
          </a:p>
        </p:txBody>
      </p:sp>
      <p:sp>
        <p:nvSpPr>
          <p:cNvPr id="906" name="Google Shape;906;p17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0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18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a </a:t>
            </a:r>
            <a:r>
              <a:rPr lang="en-GB"/>
              <a:t>s</a:t>
            </a:r>
            <a:r>
              <a:rPr lang="en-GB"/>
              <a:t>lide </a:t>
            </a:r>
            <a:r>
              <a:rPr lang="en-GB"/>
              <a:t>t</a:t>
            </a:r>
            <a:r>
              <a:rPr lang="en-GB"/>
              <a:t>itle</a:t>
            </a:r>
            <a:endParaRPr lang="en-GB"/>
          </a:p>
        </p:txBody>
      </p:sp>
      <p:sp>
        <p:nvSpPr>
          <p:cNvPr id="912" name="Google Shape;912;p18"/>
          <p:cNvSpPr txBox="1"/>
          <p:nvPr>
            <p:ph type="body" idx="1"/>
          </p:nvPr>
        </p:nvSpPr>
        <p:spPr>
          <a:xfrm>
            <a:off x="855300" y="1553825"/>
            <a:ext cx="6240900" cy="283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-GB"/>
              <a:t>Here you have a list of items</a:t>
            </a:r>
            <a:endParaRPr lang="en-GB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-GB"/>
              <a:t>And some text</a:t>
            </a:r>
            <a:endParaRPr lang="en-GB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-GB"/>
              <a:t>But remember not to overload your slides with content</a:t>
            </a:r>
            <a:endParaRPr lang="en-GB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Your audience will listen to you or read the content, but won’t do both. </a:t>
            </a:r>
            <a:endParaRPr lang="en-GB"/>
          </a:p>
        </p:txBody>
      </p:sp>
      <p:sp>
        <p:nvSpPr>
          <p:cNvPr id="913" name="Google Shape;913;p18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p19"/>
          <p:cNvSpPr txBox="1"/>
          <p:nvPr>
            <p:ph type="ctrTitle" idx="4294967295"/>
          </p:nvPr>
        </p:nvSpPr>
        <p:spPr>
          <a:xfrm>
            <a:off x="855300" y="2116750"/>
            <a:ext cx="74334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Big </a:t>
            </a:r>
            <a:r>
              <a:rPr lang="en-GB" sz="6000"/>
              <a:t>c</a:t>
            </a:r>
            <a:r>
              <a:rPr lang="en-GB" sz="6000"/>
              <a:t>oncept</a:t>
            </a:r>
            <a:endParaRPr sz="6000"/>
          </a:p>
        </p:txBody>
      </p:sp>
      <p:sp>
        <p:nvSpPr>
          <p:cNvPr id="919" name="Google Shape;919;p19"/>
          <p:cNvSpPr txBox="1"/>
          <p:nvPr>
            <p:ph type="subTitle" idx="4294967295"/>
          </p:nvPr>
        </p:nvSpPr>
        <p:spPr>
          <a:xfrm>
            <a:off x="855300" y="3411555"/>
            <a:ext cx="74334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/>
              <a:t>Bring the attention of your audience over a key concept using icons or illustrations</a:t>
            </a:r>
            <a:endParaRPr lang="en-GB"/>
          </a:p>
        </p:txBody>
      </p:sp>
      <p:sp>
        <p:nvSpPr>
          <p:cNvPr id="920" name="Google Shape;920;p19"/>
          <p:cNvSpPr/>
          <p:nvPr/>
        </p:nvSpPr>
        <p:spPr>
          <a:xfrm>
            <a:off x="5659688" y="2561584"/>
            <a:ext cx="198765" cy="18978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921" name="Google Shape;921;p19"/>
          <p:cNvGrpSpPr/>
          <p:nvPr/>
        </p:nvGrpSpPr>
        <p:grpSpPr>
          <a:xfrm>
            <a:off x="5198192" y="817552"/>
            <a:ext cx="1512402" cy="1512781"/>
            <a:chOff x="6654650" y="3665275"/>
            <a:chExt cx="409100" cy="409125"/>
          </a:xfrm>
        </p:grpSpPr>
        <p:sp>
          <p:nvSpPr>
            <p:cNvPr id="922" name="Google Shape;922;p19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adFill>
              <a:gsLst>
                <a:gs pos="0">
                  <a:srgbClr val="2A4B7A"/>
                </a:gs>
                <a:gs pos="100000">
                  <a:srgbClr val="0A101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3" name="Google Shape;923;p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adFill>
              <a:gsLst>
                <a:gs pos="0">
                  <a:srgbClr val="2A4B7A"/>
                </a:gs>
                <a:gs pos="100000">
                  <a:srgbClr val="0A101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24" name="Google Shape;924;p19"/>
          <p:cNvSpPr/>
          <p:nvPr/>
        </p:nvSpPr>
        <p:spPr>
          <a:xfrm rot="2466855">
            <a:off x="4650530" y="701259"/>
            <a:ext cx="276136" cy="2636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5" name="Google Shape;925;p19"/>
          <p:cNvSpPr/>
          <p:nvPr/>
        </p:nvSpPr>
        <p:spPr>
          <a:xfrm rot="-1609135">
            <a:off x="5050683" y="1057826"/>
            <a:ext cx="198710" cy="18973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6" name="Google Shape;926;p19"/>
          <p:cNvSpPr/>
          <p:nvPr/>
        </p:nvSpPr>
        <p:spPr>
          <a:xfrm rot="2925883">
            <a:off x="6612543" y="1861803"/>
            <a:ext cx="148820" cy="14209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7" name="Google Shape;927;p19"/>
          <p:cNvSpPr/>
          <p:nvPr/>
        </p:nvSpPr>
        <p:spPr>
          <a:xfrm rot="-1609533">
            <a:off x="5692051" y="666347"/>
            <a:ext cx="134065" cy="128010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8" name="Google Shape;928;p19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grpSp>
        <p:nvGrpSpPr>
          <p:cNvPr id="929" name="Google Shape;929;p19"/>
          <p:cNvGrpSpPr/>
          <p:nvPr/>
        </p:nvGrpSpPr>
        <p:grpSpPr>
          <a:xfrm rot="5400000">
            <a:off x="1864911" y="-692198"/>
            <a:ext cx="711327" cy="4441016"/>
            <a:chOff x="967895" y="415018"/>
            <a:chExt cx="628714" cy="3926280"/>
          </a:xfrm>
        </p:grpSpPr>
        <p:sp>
          <p:nvSpPr>
            <p:cNvPr id="930" name="Google Shape;930;p19"/>
            <p:cNvSpPr/>
            <p:nvPr/>
          </p:nvSpPr>
          <p:spPr>
            <a:xfrm>
              <a:off x="1207102" y="963599"/>
              <a:ext cx="150300" cy="3377700"/>
            </a:xfrm>
            <a:prstGeom prst="trapezoid">
              <a:avLst>
                <a:gd name="adj" fmla="val 25183"/>
              </a:avLst>
            </a:prstGeom>
            <a:gradFill>
              <a:gsLst>
                <a:gs pos="0">
                  <a:srgbClr val="FFFFFF">
                    <a:alpha val="50588"/>
                    <a:alpha val="16200"/>
                  </a:srgbClr>
                </a:gs>
                <a:gs pos="100000">
                  <a:srgbClr val="FFFFFF">
                    <a:alpha val="0"/>
                    <a:alpha val="1620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31" name="Google Shape;931;p19"/>
            <p:cNvGrpSpPr/>
            <p:nvPr/>
          </p:nvGrpSpPr>
          <p:grpSpPr>
            <a:xfrm>
              <a:off x="967895" y="415018"/>
              <a:ext cx="628714" cy="801374"/>
              <a:chOff x="1774126" y="766200"/>
              <a:chExt cx="1582467" cy="2017050"/>
            </a:xfrm>
          </p:grpSpPr>
          <p:sp>
            <p:nvSpPr>
              <p:cNvPr id="932" name="Google Shape;932;p19"/>
              <p:cNvSpPr/>
              <p:nvPr/>
            </p:nvSpPr>
            <p:spPr>
              <a:xfrm>
                <a:off x="2394628" y="2579744"/>
                <a:ext cx="341579" cy="203506"/>
              </a:xfrm>
              <a:custGeom>
                <a:avLst/>
                <a:gdLst/>
                <a:ahLst/>
                <a:cxnLst/>
                <a:rect l="l" t="t" r="r" b="b"/>
                <a:pathLst>
                  <a:path w="273811" h="163131" extrusionOk="0">
                    <a:moveTo>
                      <a:pt x="20002" y="0"/>
                    </a:moveTo>
                    <a:lnTo>
                      <a:pt x="0" y="120967"/>
                    </a:lnTo>
                    <a:cubicBezTo>
                      <a:pt x="0" y="120967"/>
                      <a:pt x="34798" y="163132"/>
                      <a:pt x="136906" y="163132"/>
                    </a:cubicBezTo>
                    <a:cubicBezTo>
                      <a:pt x="239014" y="163132"/>
                      <a:pt x="273812" y="120967"/>
                      <a:pt x="273812" y="120967"/>
                    </a:cubicBezTo>
                    <a:lnTo>
                      <a:pt x="253810" y="0"/>
                    </a:lnTo>
                    <a:close/>
                  </a:path>
                </a:pathLst>
              </a:custGeom>
              <a:gradFill>
                <a:gsLst>
                  <a:gs pos="0">
                    <a:srgbClr val="808CAD"/>
                  </a:gs>
                  <a:gs pos="100000">
                    <a:srgbClr val="A7AFCB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3" name="Google Shape;933;p19"/>
              <p:cNvSpPr/>
              <p:nvPr/>
            </p:nvSpPr>
            <p:spPr>
              <a:xfrm>
                <a:off x="1774126" y="1886912"/>
                <a:ext cx="638562" cy="840960"/>
              </a:xfrm>
              <a:custGeom>
                <a:avLst/>
                <a:gdLst/>
                <a:ahLst/>
                <a:cxnLst/>
                <a:rect l="l" t="t" r="r" b="b"/>
                <a:pathLst>
                  <a:path w="511873" h="674116" extrusionOk="0">
                    <a:moveTo>
                      <a:pt x="436626" y="414528"/>
                    </a:moveTo>
                    <a:lnTo>
                      <a:pt x="0" y="674116"/>
                    </a:lnTo>
                    <a:cubicBezTo>
                      <a:pt x="0" y="674116"/>
                      <a:pt x="55118" y="297752"/>
                      <a:pt x="230759" y="183261"/>
                    </a:cubicBezTo>
                    <a:lnTo>
                      <a:pt x="51187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4" name="Google Shape;934;p19"/>
              <p:cNvSpPr/>
              <p:nvPr/>
            </p:nvSpPr>
            <p:spPr>
              <a:xfrm>
                <a:off x="2718110" y="1886912"/>
                <a:ext cx="638483" cy="840960"/>
              </a:xfrm>
              <a:custGeom>
                <a:avLst/>
                <a:gdLst/>
                <a:ahLst/>
                <a:cxnLst/>
                <a:rect l="l" t="t" r="r" b="b"/>
                <a:pathLst>
                  <a:path w="511810" h="674116" extrusionOk="0">
                    <a:moveTo>
                      <a:pt x="75248" y="414528"/>
                    </a:moveTo>
                    <a:lnTo>
                      <a:pt x="511810" y="674116"/>
                    </a:lnTo>
                    <a:cubicBezTo>
                      <a:pt x="511810" y="674116"/>
                      <a:pt x="456755" y="297752"/>
                      <a:pt x="281114" y="18326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5" name="Google Shape;935;p19"/>
              <p:cNvSpPr/>
              <p:nvPr/>
            </p:nvSpPr>
            <p:spPr>
              <a:xfrm>
                <a:off x="2187286" y="766200"/>
                <a:ext cx="756210" cy="1882078"/>
              </a:xfrm>
              <a:custGeom>
                <a:avLst/>
                <a:gdLst/>
                <a:ahLst/>
                <a:cxnLst/>
                <a:rect l="l" t="t" r="r" b="b"/>
                <a:pathLst>
                  <a:path w="606180" h="1508680" extrusionOk="0">
                    <a:moveTo>
                      <a:pt x="366146" y="30147"/>
                    </a:moveTo>
                    <a:cubicBezTo>
                      <a:pt x="336237" y="-10049"/>
                      <a:pt x="269943" y="-10049"/>
                      <a:pt x="239971" y="30147"/>
                    </a:cubicBezTo>
                    <a:cubicBezTo>
                      <a:pt x="140276" y="164005"/>
                      <a:pt x="-38095" y="453882"/>
                      <a:pt x="7244" y="765794"/>
                    </a:cubicBezTo>
                    <a:lnTo>
                      <a:pt x="84968" y="1391460"/>
                    </a:lnTo>
                    <a:cubicBezTo>
                      <a:pt x="84968" y="1391460"/>
                      <a:pt x="140403" y="1508681"/>
                      <a:pt x="303090" y="1508681"/>
                    </a:cubicBezTo>
                    <a:cubicBezTo>
                      <a:pt x="465777" y="1508681"/>
                      <a:pt x="521213" y="1391460"/>
                      <a:pt x="521213" y="1391460"/>
                    </a:cubicBezTo>
                    <a:lnTo>
                      <a:pt x="598937" y="765794"/>
                    </a:lnTo>
                    <a:cubicBezTo>
                      <a:pt x="644276" y="453882"/>
                      <a:pt x="465904" y="164005"/>
                      <a:pt x="366146" y="3014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50000">
                    <a:schemeClr val="accent5"/>
                  </a:gs>
                  <a:gs pos="100000">
                    <a:schemeClr val="accent6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6" name="Google Shape;936;p19"/>
              <p:cNvSpPr/>
              <p:nvPr/>
            </p:nvSpPr>
            <p:spPr>
              <a:xfrm>
                <a:off x="2568529" y="766497"/>
                <a:ext cx="375239" cy="1881623"/>
              </a:xfrm>
              <a:custGeom>
                <a:avLst/>
                <a:gdLst/>
                <a:ahLst/>
                <a:cxnLst/>
                <a:rect l="l" t="t" r="r" b="b"/>
                <a:pathLst>
                  <a:path w="300793" h="1508315" extrusionOk="0">
                    <a:moveTo>
                      <a:pt x="60579" y="29909"/>
                    </a:moveTo>
                    <a:cubicBezTo>
                      <a:pt x="46025" y="11195"/>
                      <a:pt x="23705" y="178"/>
                      <a:pt x="0" y="0"/>
                    </a:cubicBezTo>
                    <a:lnTo>
                      <a:pt x="0" y="1508316"/>
                    </a:lnTo>
                    <a:cubicBezTo>
                      <a:pt x="160718" y="1507109"/>
                      <a:pt x="215900" y="1391222"/>
                      <a:pt x="215900" y="1391222"/>
                    </a:cubicBezTo>
                    <a:lnTo>
                      <a:pt x="293624" y="765556"/>
                    </a:lnTo>
                    <a:cubicBezTo>
                      <a:pt x="338709" y="453644"/>
                      <a:pt x="160338" y="163766"/>
                      <a:pt x="60579" y="29909"/>
                    </a:cubicBezTo>
                    <a:close/>
                  </a:path>
                </a:pathLst>
              </a:custGeom>
              <a:solidFill>
                <a:srgbClr val="FFFFFF">
                  <a:alpha val="162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7" name="Google Shape;937;p19"/>
              <p:cNvSpPr/>
              <p:nvPr/>
            </p:nvSpPr>
            <p:spPr>
              <a:xfrm>
                <a:off x="2353668" y="1074766"/>
                <a:ext cx="423489" cy="184811"/>
              </a:xfrm>
              <a:custGeom>
                <a:avLst/>
                <a:gdLst/>
                <a:ahLst/>
                <a:cxnLst/>
                <a:rect l="l" t="t" r="r" b="b"/>
                <a:pathLst>
                  <a:path w="339470" h="148145" extrusionOk="0">
                    <a:moveTo>
                      <a:pt x="169736" y="78295"/>
                    </a:moveTo>
                    <a:cubicBezTo>
                      <a:pt x="233236" y="78295"/>
                      <a:pt x="292036" y="104457"/>
                      <a:pt x="339471" y="148145"/>
                    </a:cubicBezTo>
                    <a:cubicBezTo>
                      <a:pt x="301752" y="58610"/>
                      <a:pt x="239839" y="0"/>
                      <a:pt x="169736" y="0"/>
                    </a:cubicBezTo>
                    <a:cubicBezTo>
                      <a:pt x="99632" y="0"/>
                      <a:pt x="37719" y="58610"/>
                      <a:pt x="0" y="148145"/>
                    </a:cubicBezTo>
                    <a:cubicBezTo>
                      <a:pt x="47371" y="104457"/>
                      <a:pt x="106045" y="78295"/>
                      <a:pt x="169736" y="7829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8" name="Google Shape;938;p19"/>
              <p:cNvSpPr/>
              <p:nvPr/>
            </p:nvSpPr>
            <p:spPr>
              <a:xfrm>
                <a:off x="2568529" y="1074924"/>
                <a:ext cx="208654" cy="184732"/>
              </a:xfrm>
              <a:custGeom>
                <a:avLst/>
                <a:gdLst/>
                <a:ahLst/>
                <a:cxnLst/>
                <a:rect l="l" t="t" r="r" b="b"/>
                <a:pathLst>
                  <a:path w="167258" h="148082" extrusionOk="0">
                    <a:moveTo>
                      <a:pt x="0" y="78232"/>
                    </a:moveTo>
                    <a:cubicBezTo>
                      <a:pt x="62738" y="78867"/>
                      <a:pt x="120650" y="104839"/>
                      <a:pt x="167259" y="148082"/>
                    </a:cubicBezTo>
                    <a:cubicBezTo>
                      <a:pt x="129985" y="59563"/>
                      <a:pt x="69088" y="1333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  <p:sp>
            <p:nvSpPr>
              <p:cNvPr id="939" name="Google Shape;939;p19"/>
              <p:cNvSpPr/>
              <p:nvPr/>
            </p:nvSpPr>
            <p:spPr>
              <a:xfrm>
                <a:off x="2513864" y="1953303"/>
                <a:ext cx="103138" cy="765386"/>
              </a:xfrm>
              <a:custGeom>
                <a:avLst/>
                <a:gdLst/>
                <a:ahLst/>
                <a:cxnLst/>
                <a:rect l="l" t="t" r="r" b="b"/>
                <a:pathLst>
                  <a:path w="82676" h="613536" extrusionOk="0">
                    <a:moveTo>
                      <a:pt x="82677" y="414782"/>
                    </a:moveTo>
                    <a:cubicBezTo>
                      <a:pt x="82677" y="584200"/>
                      <a:pt x="41339" y="613537"/>
                      <a:pt x="41339" y="613537"/>
                    </a:cubicBezTo>
                    <a:cubicBezTo>
                      <a:pt x="41339" y="613537"/>
                      <a:pt x="0" y="584200"/>
                      <a:pt x="0" y="414782"/>
                    </a:cubicBezTo>
                    <a:cubicBezTo>
                      <a:pt x="0" y="245364"/>
                      <a:pt x="41339" y="0"/>
                      <a:pt x="41339" y="0"/>
                    </a:cubicBezTo>
                    <a:cubicBezTo>
                      <a:pt x="41339" y="0"/>
                      <a:pt x="82677" y="245364"/>
                      <a:pt x="82677" y="4147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B1B1"/>
                  </a:gs>
                  <a:gs pos="100000">
                    <a:srgbClr val="E83F3F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endParaRPr>
              </a:p>
            </p:txBody>
          </p:sp>
        </p:grpSp>
      </p:grp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20"/>
          <p:cNvSpPr txBox="1"/>
          <p:nvPr>
            <p:ph type="body" idx="1"/>
          </p:nvPr>
        </p:nvSpPr>
        <p:spPr>
          <a:xfrm>
            <a:off x="855300" y="1553825"/>
            <a:ext cx="2932500" cy="293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White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color of milk and fresh snow, the color produced by the combination of all the colors of the visible spectrum.</a:t>
            </a:r>
            <a:endParaRPr lang="en-GB"/>
          </a:p>
        </p:txBody>
      </p:sp>
      <p:sp>
        <p:nvSpPr>
          <p:cNvPr id="945" name="Google Shape;945;p20"/>
          <p:cNvSpPr txBox="1"/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</a:t>
            </a:r>
            <a:r>
              <a:rPr lang="en-GB"/>
              <a:t>a</a:t>
            </a:r>
            <a:r>
              <a:rPr lang="en-GB"/>
              <a:t>lso </a:t>
            </a:r>
            <a:r>
              <a:rPr lang="en-GB"/>
              <a:t>s</a:t>
            </a:r>
            <a:r>
              <a:rPr lang="en-GB"/>
              <a:t>plit </a:t>
            </a:r>
            <a:r>
              <a:rPr lang="en-GB"/>
              <a:t>y</a:t>
            </a:r>
            <a:r>
              <a:rPr lang="en-GB"/>
              <a:t>our </a:t>
            </a:r>
            <a:r>
              <a:rPr lang="en-GB"/>
              <a:t>c</a:t>
            </a:r>
            <a:r>
              <a:rPr lang="en-GB"/>
              <a:t>ontent</a:t>
            </a:r>
            <a:endParaRPr lang="en-GB"/>
          </a:p>
        </p:txBody>
      </p:sp>
      <p:sp>
        <p:nvSpPr>
          <p:cNvPr id="946" name="Google Shape;946;p20"/>
          <p:cNvSpPr txBox="1"/>
          <p:nvPr>
            <p:ph type="body" idx="2"/>
          </p:nvPr>
        </p:nvSpPr>
        <p:spPr>
          <a:xfrm>
            <a:off x="4199271" y="1553825"/>
            <a:ext cx="2932500" cy="293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Black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color of ebony and of outer space. It </a:t>
            </a:r>
            <a:r>
              <a:rPr lang="en-GB"/>
              <a:t>has been the symbolic color of elegance, solemnity and authority.</a:t>
            </a:r>
            <a:endParaRPr lang="en-GB"/>
          </a:p>
        </p:txBody>
      </p:sp>
      <p:sp>
        <p:nvSpPr>
          <p:cNvPr id="947" name="Google Shape;947;p20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21"/>
          <p:cNvSpPr txBox="1"/>
          <p:nvPr>
            <p:ph type="title"/>
          </p:nvPr>
        </p:nvSpPr>
        <p:spPr>
          <a:xfrm>
            <a:off x="855300" y="836000"/>
            <a:ext cx="66990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two or three columns</a:t>
            </a:r>
            <a:endParaRPr lang="en-GB"/>
          </a:p>
        </p:txBody>
      </p:sp>
      <p:sp>
        <p:nvSpPr>
          <p:cNvPr id="953" name="Google Shape;953;p21"/>
          <p:cNvSpPr txBox="1"/>
          <p:nvPr>
            <p:ph type="body" idx="1"/>
          </p:nvPr>
        </p:nvSpPr>
        <p:spPr>
          <a:xfrm>
            <a:off x="855434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Yellow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color of gold, butter and ripe lemons. In the spectrum of visible light, yellow is found between green and orange.</a:t>
            </a:r>
            <a:endParaRPr lang="en-GB"/>
          </a:p>
        </p:txBody>
      </p:sp>
      <p:sp>
        <p:nvSpPr>
          <p:cNvPr id="954" name="Google Shape;954;p21"/>
          <p:cNvSpPr txBox="1"/>
          <p:nvPr>
            <p:ph type="body" idx="2"/>
          </p:nvPr>
        </p:nvSpPr>
        <p:spPr>
          <a:xfrm>
            <a:off x="3161403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Blue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colour of the clear sky and the deep sea. It is located between violet and green on the optical spectrum.</a:t>
            </a:r>
            <a:endParaRPr lang="en-GB"/>
          </a:p>
        </p:txBody>
      </p:sp>
      <p:sp>
        <p:nvSpPr>
          <p:cNvPr id="955" name="Google Shape;955;p21"/>
          <p:cNvSpPr txBox="1"/>
          <p:nvPr>
            <p:ph type="body" idx="3"/>
          </p:nvPr>
        </p:nvSpPr>
        <p:spPr>
          <a:xfrm>
            <a:off x="5467372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Red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Is the color of blood, and because of this it has historically been associated with sacrifice, danger and courage. </a:t>
            </a:r>
            <a:endParaRPr lang="en-GB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</a:p>
        </p:txBody>
      </p:sp>
      <p:sp>
        <p:nvSpPr>
          <p:cNvPr id="956" name="Google Shape;956;p21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1" name="Google Shape;961;p22"/>
          <p:cNvPicPr preferRelativeResize="0"/>
          <p:nvPr/>
        </p:nvPicPr>
        <p:blipFill rotWithShape="1">
          <a:blip r:embed="rId1"/>
          <a:srcRect t="14625" b="14618"/>
          <a:stretch>
            <a:fillRect/>
          </a:stretch>
        </p:blipFill>
        <p:spPr>
          <a:xfrm>
            <a:off x="3149321" y="2037704"/>
            <a:ext cx="6600848" cy="3105802"/>
          </a:xfrm>
          <a:custGeom>
            <a:avLst/>
            <a:gdLst/>
            <a:ahLst/>
            <a:cxnLst/>
            <a:rect l="l" t="t" r="r" b="b"/>
            <a:pathLst>
              <a:path w="20752" h="21433" extrusionOk="0">
                <a:moveTo>
                  <a:pt x="10606" y="9"/>
                </a:moveTo>
                <a:cubicBezTo>
                  <a:pt x="9647" y="90"/>
                  <a:pt x="8682" y="680"/>
                  <a:pt x="7798" y="1831"/>
                </a:cubicBezTo>
                <a:cubicBezTo>
                  <a:pt x="6605" y="3386"/>
                  <a:pt x="5698" y="5808"/>
                  <a:pt x="5232" y="8676"/>
                </a:cubicBezTo>
                <a:cubicBezTo>
                  <a:pt x="3308" y="6911"/>
                  <a:pt x="1096" y="8902"/>
                  <a:pt x="292" y="13126"/>
                </a:cubicBezTo>
                <a:cubicBezTo>
                  <a:pt x="-235" y="15893"/>
                  <a:pt x="-40" y="19071"/>
                  <a:pt x="802" y="21433"/>
                </a:cubicBezTo>
                <a:lnTo>
                  <a:pt x="20017" y="21433"/>
                </a:lnTo>
                <a:cubicBezTo>
                  <a:pt x="21365" y="16959"/>
                  <a:pt x="20806" y="10934"/>
                  <a:pt x="18768" y="7975"/>
                </a:cubicBezTo>
                <a:cubicBezTo>
                  <a:pt x="18044" y="6924"/>
                  <a:pt x="17196" y="6363"/>
                  <a:pt x="16328" y="6363"/>
                </a:cubicBezTo>
                <a:cubicBezTo>
                  <a:pt x="16202" y="6363"/>
                  <a:pt x="16078" y="6377"/>
                  <a:pt x="15954" y="6399"/>
                </a:cubicBezTo>
                <a:cubicBezTo>
                  <a:pt x="14801" y="2134"/>
                  <a:pt x="12715" y="-167"/>
                  <a:pt x="10606" y="9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962" name="Google Shape;962;p22"/>
          <p:cNvSpPr txBox="1"/>
          <p:nvPr>
            <p:ph type="title"/>
          </p:nvPr>
        </p:nvSpPr>
        <p:spPr>
          <a:xfrm>
            <a:off x="550500" y="1140800"/>
            <a:ext cx="4072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A picture is worth a thousand words</a:t>
            </a:r>
            <a:endParaRPr sz="2800"/>
          </a:p>
        </p:txBody>
      </p:sp>
      <p:sp>
        <p:nvSpPr>
          <p:cNvPr id="963" name="Google Shape;963;p22"/>
          <p:cNvSpPr txBox="1"/>
          <p:nvPr>
            <p:ph type="body" idx="1"/>
          </p:nvPr>
        </p:nvSpPr>
        <p:spPr>
          <a:xfrm>
            <a:off x="550500" y="1706225"/>
            <a:ext cx="4072200" cy="127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1500"/>
              <a:t>A complex idea can be conveyed with just a single still image, namely making it possible to absorb large amounts of data quickly.</a:t>
            </a:r>
            <a:endParaRPr sz="1500"/>
          </a:p>
        </p:txBody>
      </p:sp>
      <p:sp>
        <p:nvSpPr>
          <p:cNvPr id="964" name="Google Shape;964;p22"/>
          <p:cNvSpPr txBox="1"/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Bianca template">
  <a:themeElements>
    <a:clrScheme name="Custom 347">
      <a:dk1>
        <a:srgbClr val="192D49"/>
      </a:dk1>
      <a:lt1>
        <a:srgbClr val="FFFFFF"/>
      </a:lt1>
      <a:dk2>
        <a:srgbClr val="9199A0"/>
      </a:dk2>
      <a:lt2>
        <a:srgbClr val="E0E8F0"/>
      </a:lt2>
      <a:accent1>
        <a:srgbClr val="5B87C8"/>
      </a:accent1>
      <a:accent2>
        <a:srgbClr val="9DC0EA"/>
      </a:accent2>
      <a:accent3>
        <a:srgbClr val="C5E0FE"/>
      </a:accent3>
      <a:accent4>
        <a:srgbClr val="F8DB51"/>
      </a:accent4>
      <a:accent5>
        <a:srgbClr val="F7A479"/>
      </a:accent5>
      <a:accent6>
        <a:srgbClr val="F37474"/>
      </a:accent6>
      <a:hlink>
        <a:srgbClr val="224C8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1473</Words>
  <Application>WPS Presentation</Application>
  <PresentationFormat/>
  <Paragraphs>72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Arial</vt:lpstr>
      <vt:lpstr>Space Grotesk Light</vt:lpstr>
      <vt:lpstr>Calibri</vt:lpstr>
      <vt:lpstr>Microsoft YaHei</vt:lpstr>
      <vt:lpstr>Arial Unicode MS</vt:lpstr>
      <vt:lpstr>Space Grotesk</vt:lpstr>
      <vt:lpstr>Bianca template</vt:lpstr>
      <vt:lpstr>This is Your Presentation Title</vt:lpstr>
      <vt:lpstr>Hello!</vt:lpstr>
      <vt:lpstr>Transition Headline</vt:lpstr>
      <vt:lpstr>PowerPoint 演示文稿</vt:lpstr>
      <vt:lpstr>This is a slide title</vt:lpstr>
      <vt:lpstr>Big concept</vt:lpstr>
      <vt:lpstr>You can also split your content</vt:lpstr>
      <vt:lpstr>In two or three columns</vt:lpstr>
      <vt:lpstr>A picture is worth a thousand words</vt:lpstr>
      <vt:lpstr>Thanks!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/>
  <cp:lastModifiedBy>noel</cp:lastModifiedBy>
  <cp:revision>2</cp:revision>
  <dcterms:created xsi:type="dcterms:W3CDTF">2021-12-08T04:44:00Z</dcterms:created>
  <dcterms:modified xsi:type="dcterms:W3CDTF">2021-12-27T07:26:32Z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FE77493847704DEEBB65FAB2EE93A560</vt:lpwstr>
  </property>
  <property fmtid="{D5CDD505-2E9C-101B-9397-08002B2CF9AE}" pid="3" name="KSOProductBuildVer">
    <vt:lpwstr>1033-11.2.0.10307</vt:lpwstr>
  </property>
</Properties>
</file>