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93" r:id="rId13"/>
  </p:sldIdLst>
  <p:sldSz cx="9144000" cy="5143500"/>
  <p:notesSz cx="6858000" cy="9144000"/>
  <p:embeddedFontLst>
    <p:embeddedFont>
      <p:font typeface="Red Hat Display" panose="02010503040201060303"/>
      <p:regular r:id="rId17"/>
    </p:embeddedFont>
    <p:embeddedFont>
      <p:font typeface="Red Hat Text" panose="02010503040201060303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f391192_04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f391192_0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9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1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1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1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5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c80e817397_0_417:notes"/>
          <p:cNvSpPr/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c80e817397_0_4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">
  <p:cSld name="TITLE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254825" y="626250"/>
            <a:ext cx="3366900" cy="3891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4207975" y="1510600"/>
            <a:ext cx="4047900" cy="212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background">
  <p:cSld name="BLANK_1">
    <p:bg>
      <p:bgPr>
        <a:gradFill>
          <a:gsLst>
            <a:gs pos="0">
              <a:schemeClr val="accent5"/>
            </a:gs>
            <a:gs pos="100000">
              <a:schemeClr val="accent4"/>
            </a:gs>
          </a:gsLst>
          <a:lin ang="18900044" scaled="0"/>
        </a:gradFill>
        <a:effectLst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63" name="Google Shape;63;p1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18900044" scaled="0"/>
        </a:gradFill>
        <a:effectLst/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5400000">
            <a:off x="260250" y="1428700"/>
            <a:ext cx="1750800" cy="2286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ctrTitle"/>
          </p:nvPr>
        </p:nvSpPr>
        <p:spPr>
          <a:xfrm>
            <a:off x="2475275" y="2003875"/>
            <a:ext cx="5813400" cy="66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  <a:defRPr sz="44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type="subTitle" idx="1"/>
          </p:nvPr>
        </p:nvSpPr>
        <p:spPr>
          <a:xfrm>
            <a:off x="2475275" y="2769050"/>
            <a:ext cx="5813400" cy="37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091600" y="3948600"/>
            <a:ext cx="960900" cy="119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4"/>
          <p:cNvSpPr/>
          <p:nvPr/>
        </p:nvSpPr>
        <p:spPr>
          <a:xfrm rot="10800000">
            <a:off x="4091600" y="0"/>
            <a:ext cx="960900" cy="1194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>
            <p:ph type="body" idx="1"/>
          </p:nvPr>
        </p:nvSpPr>
        <p:spPr>
          <a:xfrm>
            <a:off x="1441500" y="1194900"/>
            <a:ext cx="6261300" cy="27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●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1pPr>
            <a:lvl2pPr marL="914400" lvl="1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○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2pPr>
            <a:lvl3pPr marL="1371600" lvl="2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■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3pPr>
            <a:lvl4pPr marL="1828800" lvl="3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●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4pPr>
            <a:lvl5pPr marL="2286000" lvl="4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○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5pPr>
            <a:lvl6pPr marL="2743200" lvl="5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■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6pPr>
            <a:lvl7pPr marL="3200400" lvl="6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●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7pPr>
            <a:lvl8pPr marL="3657600" lvl="7" indent="-419100" algn="ctr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Red Hat Display" panose="02010503040201060303"/>
              <a:buChar char="○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8pPr>
            <a:lvl9pPr marL="4114800" lvl="8" indent="-419100" algn="ctr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Font typeface="Red Hat Display" panose="02010503040201060303"/>
              <a:buChar char="■"/>
              <a:defRPr sz="3000" b="1">
                <a:solidFill>
                  <a:schemeClr val="accent5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3593400" y="40520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4"/>
                </a:solidFill>
              </a:rPr>
              <a:t>“</a:t>
            </a:r>
            <a:endParaRPr sz="9600">
              <a:solidFill>
                <a:schemeClr val="accent4"/>
              </a:solidFill>
            </a:endParaRPr>
          </a:p>
        </p:txBody>
      </p:sp>
      <p:sp>
        <p:nvSpPr>
          <p:cNvPr id="24" name="Google Shape;24;p4"/>
          <p:cNvSpPr txBox="1"/>
          <p:nvPr>
            <p:ph type="sldNum" idx="12"/>
          </p:nvPr>
        </p:nvSpPr>
        <p:spPr>
          <a:xfrm>
            <a:off x="4091600" y="4717600"/>
            <a:ext cx="960900" cy="4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390035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accent4"/>
                </a:solidFill>
              </a:rPr>
              <a:t>”</a:t>
            </a:r>
            <a:endParaRPr sz="960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+ 1 column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body" idx="1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+ 2 columns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type="body" idx="1"/>
          </p:nvPr>
        </p:nvSpPr>
        <p:spPr>
          <a:xfrm>
            <a:off x="1044350" y="1468375"/>
            <a:ext cx="3367500" cy="28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7" name="Google Shape;37;p6"/>
          <p:cNvSpPr txBox="1"/>
          <p:nvPr>
            <p:ph type="body" idx="2"/>
          </p:nvPr>
        </p:nvSpPr>
        <p:spPr>
          <a:xfrm>
            <a:off x="4884415" y="1468375"/>
            <a:ext cx="3367500" cy="28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type="body" idx="1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4" name="Google Shape;44;p7"/>
          <p:cNvSpPr txBox="1"/>
          <p:nvPr>
            <p:ph type="body" idx="2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type="body" idx="3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 rot="5400000">
            <a:off x="163900" y="578775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255350" y="418265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54" name="Google Shape;54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/>
          <p:nvPr>
            <p:ph type="body" idx="1"/>
          </p:nvPr>
        </p:nvSpPr>
        <p:spPr>
          <a:xfrm>
            <a:off x="855300" y="3872900"/>
            <a:ext cx="7433400" cy="28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56" name="Google Shape;56;p9"/>
          <p:cNvSpPr txBox="1"/>
          <p:nvPr>
            <p:ph type="sldNum" idx="12"/>
          </p:nvPr>
        </p:nvSpPr>
        <p:spPr>
          <a:xfrm>
            <a:off x="4255350" y="4717625"/>
            <a:ext cx="633300" cy="4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 - Light background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 rot="5400000">
            <a:off x="163900" y="2091300"/>
            <a:ext cx="633300" cy="9609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59" name="Google Shape;59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0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Red Hat Display" panose="02010503040201060303"/>
              <a:buNone/>
              <a:defRPr sz="3200" b="1">
                <a:solidFill>
                  <a:schemeClr val="accent4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 panose="02010503040201060303"/>
              <a:buChar char="●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 panose="02010503040201060303"/>
              <a:buChar char="○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ed Hat Text" panose="02010503040201060303"/>
              <a:buChar char="■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 panose="02010503040201060303"/>
              <a:buChar char="●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 panose="02010503040201060303"/>
              <a:buChar char="○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 panose="02010503040201060303"/>
              <a:buChar char="■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 panose="02010503040201060303"/>
              <a:buChar char="●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 panose="02010503040201060303"/>
              <a:buChar char="○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ed Hat Text" panose="02010503040201060303"/>
              <a:buChar char="■"/>
              <a:defRPr sz="2400">
                <a:solidFill>
                  <a:schemeClr val="dk1"/>
                </a:solidFill>
                <a:latin typeface="Red Hat Text" panose="02010503040201060303"/>
                <a:ea typeface="Red Hat Text" panose="02010503040201060303"/>
                <a:cs typeface="Red Hat Text" panose="02010503040201060303"/>
                <a:sym typeface="Red Hat Text" panose="02010503040201060303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Red Hat Display" panose="02010503040201060303"/>
                <a:ea typeface="Red Hat Display" panose="02010503040201060303"/>
                <a:cs typeface="Red Hat Display" panose="02010503040201060303"/>
                <a:sym typeface="Red Hat Display" panose="02010503040201060303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ctrTitle"/>
          </p:nvPr>
        </p:nvSpPr>
        <p:spPr>
          <a:xfrm>
            <a:off x="4207975" y="1510600"/>
            <a:ext cx="4047900" cy="212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Your </a:t>
            </a:r>
            <a:r>
              <a:rPr lang="en-GB">
                <a:solidFill>
                  <a:schemeClr val="accent1"/>
                </a:solidFill>
              </a:rPr>
              <a:t>Presentation </a:t>
            </a:r>
            <a:r>
              <a:rPr lang="en-GB"/>
              <a:t>Title</a:t>
            </a:r>
            <a:endParaRPr lang="en-GB"/>
          </a:p>
        </p:txBody>
      </p:sp>
      <p:grpSp>
        <p:nvGrpSpPr>
          <p:cNvPr id="70" name="Google Shape;70;p12"/>
          <p:cNvGrpSpPr/>
          <p:nvPr/>
        </p:nvGrpSpPr>
        <p:grpSpPr>
          <a:xfrm>
            <a:off x="847749" y="1886025"/>
            <a:ext cx="2480267" cy="1371342"/>
            <a:chOff x="1183947" y="2091916"/>
            <a:chExt cx="2950943" cy="1631579"/>
          </a:xfrm>
        </p:grpSpPr>
        <p:sp>
          <p:nvSpPr>
            <p:cNvPr id="71" name="Google Shape;71;p12"/>
            <p:cNvSpPr/>
            <p:nvPr/>
          </p:nvSpPr>
          <p:spPr>
            <a:xfrm>
              <a:off x="1746983" y="2125896"/>
              <a:ext cx="1516263" cy="1034563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3157983" y="2091916"/>
              <a:ext cx="413881" cy="1068542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12"/>
            <p:cNvSpPr/>
            <p:nvPr/>
          </p:nvSpPr>
          <p:spPr>
            <a:xfrm>
              <a:off x="1183947" y="2597299"/>
              <a:ext cx="1126196" cy="1126196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3008694" y="2597299"/>
              <a:ext cx="1126196" cy="1126196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1987766" y="2091916"/>
              <a:ext cx="481840" cy="40803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3466587" y="3055194"/>
              <a:ext cx="207080" cy="207080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1645182" y="3055194"/>
              <a:ext cx="207080" cy="207080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solidFill>
              <a:schemeClr val="lt1"/>
            </a:solidFill>
            <a:ln w="762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3" name="Picture 2" descr="im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830" y="-20955"/>
            <a:ext cx="9173210" cy="517588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ctrTitle" idx="4294967295"/>
          </p:nvPr>
        </p:nvSpPr>
        <p:spPr>
          <a:xfrm>
            <a:off x="1193500" y="1207088"/>
            <a:ext cx="4185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/>
              <a:t>Hello!</a:t>
            </a:r>
            <a:endParaRPr sz="9600"/>
          </a:p>
        </p:txBody>
      </p:sp>
      <p:sp>
        <p:nvSpPr>
          <p:cNvPr id="97" name="Google Shape;97;p14"/>
          <p:cNvSpPr txBox="1"/>
          <p:nvPr>
            <p:ph type="subTitle" idx="4294967295"/>
          </p:nvPr>
        </p:nvSpPr>
        <p:spPr>
          <a:xfrm>
            <a:off x="1193500" y="2406712"/>
            <a:ext cx="4185000" cy="152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/>
              <a:t>I am Jayden Smith</a:t>
            </a:r>
            <a:endParaRPr sz="18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800"/>
              <a:t>I am here because I love to give presentations. 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800"/>
              <a:t>You can find me at @username</a:t>
            </a:r>
            <a:endParaRPr sz="1800" b="1"/>
          </a:p>
        </p:txBody>
      </p:sp>
      <p:pic>
        <p:nvPicPr>
          <p:cNvPr id="98" name="Google Shape;98;p14"/>
          <p:cNvPicPr preferRelativeResize="0"/>
          <p:nvPr/>
        </p:nvPicPr>
        <p:blipFill rotWithShape="1">
          <a:blip r:embed="rId1"/>
          <a:srcRect l="22354" t="33337"/>
          <a:stretch>
            <a:fillRect/>
          </a:stretch>
        </p:blipFill>
        <p:spPr>
          <a:xfrm>
            <a:off x="5927600" y="512125"/>
            <a:ext cx="2698500" cy="4118100"/>
          </a:xfrm>
          <a:prstGeom prst="roundRect">
            <a:avLst>
              <a:gd name="adj" fmla="val 1391"/>
            </a:avLst>
          </a:prstGeom>
          <a:noFill/>
          <a:ln>
            <a:noFill/>
          </a:ln>
        </p:spPr>
      </p:pic>
      <p:sp>
        <p:nvSpPr>
          <p:cNvPr id="99" name="Google Shape;99;p14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100" name="Google Shape;100;p14"/>
          <p:cNvSpPr/>
          <p:nvPr/>
        </p:nvSpPr>
        <p:spPr>
          <a:xfrm>
            <a:off x="621973" y="2470113"/>
            <a:ext cx="223470" cy="203269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body" idx="1"/>
          </p:nvPr>
        </p:nvSpPr>
        <p:spPr>
          <a:xfrm>
            <a:off x="1441500" y="1194900"/>
            <a:ext cx="6261300" cy="27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/>
              <a:t>Quotations are commonly printed as a means of inspiration and to invoke philosophical thoughts from the reader</a:t>
            </a:r>
            <a:endParaRPr lang="en-GB"/>
          </a:p>
        </p:txBody>
      </p:sp>
      <p:sp>
        <p:nvSpPr>
          <p:cNvPr id="113" name="Google Shape;113;p16"/>
          <p:cNvSpPr txBox="1"/>
          <p:nvPr>
            <p:ph type="sldNum" idx="12"/>
          </p:nvPr>
        </p:nvSpPr>
        <p:spPr>
          <a:xfrm>
            <a:off x="4091600" y="4717600"/>
            <a:ext cx="960900" cy="42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</a:t>
            </a:r>
            <a:r>
              <a:rPr lang="en-GB"/>
              <a:t>s</a:t>
            </a:r>
            <a:r>
              <a:rPr lang="en-GB"/>
              <a:t>lide </a:t>
            </a:r>
            <a:r>
              <a:rPr lang="en-GB"/>
              <a:t>t</a:t>
            </a:r>
            <a:r>
              <a:rPr lang="en-GB"/>
              <a:t>itle</a:t>
            </a:r>
            <a:endParaRPr lang="en-GB"/>
          </a:p>
        </p:txBody>
      </p:sp>
      <p:sp>
        <p:nvSpPr>
          <p:cNvPr id="119" name="Google Shape;119;p17"/>
          <p:cNvSpPr txBox="1"/>
          <p:nvPr>
            <p:ph type="body" idx="1"/>
          </p:nvPr>
        </p:nvSpPr>
        <p:spPr>
          <a:xfrm>
            <a:off x="1044475" y="1468375"/>
            <a:ext cx="7207500" cy="275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Here you have a list of items</a:t>
            </a:r>
            <a:endParaRPr lang="en-GB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And some text</a:t>
            </a:r>
            <a:endParaRPr lang="en-GB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/>
              <a:t>But remember not to overload your slides with content</a:t>
            </a:r>
            <a:endParaRPr lang="en-GB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Your audience will listen to you or read the content, but won’t do both. </a:t>
            </a:r>
            <a:endParaRPr lang="en-GB"/>
          </a:p>
        </p:txBody>
      </p:sp>
      <p:sp>
        <p:nvSpPr>
          <p:cNvPr id="120" name="Google Shape;120;p17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121" name="Google Shape;121;p17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22" name="Google Shape;122;p17"/>
            <p:cNvSpPr/>
            <p:nvPr/>
          </p:nvSpPr>
          <p:spPr>
            <a:xfrm>
              <a:off x="975178" y="1255681"/>
              <a:ext cx="99722" cy="21982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975178" y="1233140"/>
              <a:ext cx="99722" cy="21982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975178" y="1277637"/>
              <a:ext cx="99722" cy="29122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964479" y="1046771"/>
              <a:ext cx="34459" cy="162670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899801" y="909674"/>
              <a:ext cx="250475" cy="29977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1051139" y="1046771"/>
              <a:ext cx="34459" cy="162670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981100" y="1040849"/>
              <a:ext cx="87878" cy="19009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975178" y="1211769"/>
              <a:ext cx="99722" cy="24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type="ctrTitle" idx="4294967295"/>
          </p:nvPr>
        </p:nvSpPr>
        <p:spPr>
          <a:xfrm>
            <a:off x="1083900" y="2259175"/>
            <a:ext cx="3671100" cy="70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accent1"/>
                </a:solidFill>
              </a:rPr>
              <a:t>Big </a:t>
            </a:r>
            <a:r>
              <a:rPr lang="en-GB" sz="4800">
                <a:solidFill>
                  <a:schemeClr val="accent1"/>
                </a:solidFill>
              </a:rPr>
              <a:t>c</a:t>
            </a:r>
            <a:r>
              <a:rPr lang="en-GB" sz="4800">
                <a:solidFill>
                  <a:schemeClr val="accent1"/>
                </a:solidFill>
              </a:rPr>
              <a:t>oncept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35" name="Google Shape;135;p18"/>
          <p:cNvSpPr txBox="1"/>
          <p:nvPr>
            <p:ph type="subTitle" idx="4294967295"/>
          </p:nvPr>
        </p:nvSpPr>
        <p:spPr>
          <a:xfrm>
            <a:off x="1083900" y="3031524"/>
            <a:ext cx="3671100" cy="115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000">
              <a:solidFill>
                <a:schemeClr val="lt1"/>
              </a:solidFill>
            </a:endParaRPr>
          </a:p>
        </p:txBody>
      </p:sp>
      <p:grpSp>
        <p:nvGrpSpPr>
          <p:cNvPr id="136" name="Google Shape;136;p18"/>
          <p:cNvGrpSpPr/>
          <p:nvPr/>
        </p:nvGrpSpPr>
        <p:grpSpPr>
          <a:xfrm>
            <a:off x="6076148" y="739706"/>
            <a:ext cx="2078301" cy="2078265"/>
            <a:chOff x="6643075" y="3664250"/>
            <a:chExt cx="407950" cy="407975"/>
          </a:xfrm>
        </p:grpSpPr>
        <p:sp>
          <p:nvSpPr>
            <p:cNvPr id="137" name="Google Shape;137;p18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9" name="Google Shape;139;p18"/>
          <p:cNvGrpSpPr/>
          <p:nvPr/>
        </p:nvGrpSpPr>
        <p:grpSpPr>
          <a:xfrm rot="-587476">
            <a:off x="5954275" y="3088781"/>
            <a:ext cx="854467" cy="854418"/>
            <a:chOff x="576250" y="4319400"/>
            <a:chExt cx="442075" cy="442050"/>
          </a:xfrm>
        </p:grpSpPr>
        <p:sp>
          <p:nvSpPr>
            <p:cNvPr id="140" name="Google Shape;140;p18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4" name="Google Shape;144;p18"/>
          <p:cNvSpPr/>
          <p:nvPr/>
        </p:nvSpPr>
        <p:spPr>
          <a:xfrm>
            <a:off x="5579054" y="1219799"/>
            <a:ext cx="324860" cy="31018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5" name="Google Shape;145;p18"/>
          <p:cNvSpPr/>
          <p:nvPr/>
        </p:nvSpPr>
        <p:spPr>
          <a:xfrm rot="2697395">
            <a:off x="7719778" y="2807798"/>
            <a:ext cx="493111" cy="470841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" name="Google Shape;146;p18"/>
          <p:cNvSpPr/>
          <p:nvPr/>
        </p:nvSpPr>
        <p:spPr>
          <a:xfrm>
            <a:off x="8109888" y="2538997"/>
            <a:ext cx="197521" cy="1886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7" name="Google Shape;147;p18"/>
          <p:cNvSpPr/>
          <p:nvPr/>
        </p:nvSpPr>
        <p:spPr>
          <a:xfrm rot="1279896">
            <a:off x="5353995" y="2155406"/>
            <a:ext cx="197498" cy="18867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18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49" name="Google Shape;149;p18"/>
          <p:cNvGrpSpPr/>
          <p:nvPr/>
        </p:nvGrpSpPr>
        <p:grpSpPr>
          <a:xfrm>
            <a:off x="595647" y="2445424"/>
            <a:ext cx="252657" cy="252657"/>
            <a:chOff x="884004" y="2757472"/>
            <a:chExt cx="300603" cy="300604"/>
          </a:xfrm>
        </p:grpSpPr>
        <p:sp>
          <p:nvSpPr>
            <p:cNvPr id="150" name="Google Shape;150;p18"/>
            <p:cNvSpPr/>
            <p:nvPr/>
          </p:nvSpPr>
          <p:spPr>
            <a:xfrm>
              <a:off x="884004" y="2929419"/>
              <a:ext cx="128674" cy="128657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1064276" y="2757472"/>
              <a:ext cx="120332" cy="120349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931046" y="2803676"/>
              <a:ext cx="207362" cy="207362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1025968" y="2832001"/>
              <a:ext cx="34156" cy="34156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/>
          <p:nvPr>
            <p:ph type="body" idx="1"/>
          </p:nvPr>
        </p:nvSpPr>
        <p:spPr>
          <a:xfrm>
            <a:off x="1044350" y="1468375"/>
            <a:ext cx="3367500" cy="28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White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color of milk and fresh snow, the color produced by the combination of all the colors of the visible spectrum.</a:t>
            </a:r>
            <a:endParaRPr lang="en-GB"/>
          </a:p>
        </p:txBody>
      </p:sp>
      <p:sp>
        <p:nvSpPr>
          <p:cNvPr id="159" name="Google Shape;159;p19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can </a:t>
            </a:r>
            <a:r>
              <a:rPr lang="en-GB"/>
              <a:t>a</a:t>
            </a:r>
            <a:r>
              <a:rPr lang="en-GB"/>
              <a:t>lso </a:t>
            </a:r>
            <a:r>
              <a:rPr lang="en-GB"/>
              <a:t>s</a:t>
            </a:r>
            <a:r>
              <a:rPr lang="en-GB"/>
              <a:t>plit </a:t>
            </a:r>
            <a:r>
              <a:rPr lang="en-GB"/>
              <a:t>y</a:t>
            </a:r>
            <a:r>
              <a:rPr lang="en-GB"/>
              <a:t>our </a:t>
            </a:r>
            <a:r>
              <a:rPr lang="en-GB"/>
              <a:t>c</a:t>
            </a:r>
            <a:r>
              <a:rPr lang="en-GB"/>
              <a:t>ontent</a:t>
            </a:r>
            <a:endParaRPr lang="en-GB"/>
          </a:p>
        </p:txBody>
      </p:sp>
      <p:sp>
        <p:nvSpPr>
          <p:cNvPr id="160" name="Google Shape;160;p19"/>
          <p:cNvSpPr txBox="1"/>
          <p:nvPr>
            <p:ph type="body" idx="2"/>
          </p:nvPr>
        </p:nvSpPr>
        <p:spPr>
          <a:xfrm>
            <a:off x="4884415" y="1468375"/>
            <a:ext cx="3367500" cy="289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Black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color of ebony and of outer space. It </a:t>
            </a:r>
            <a:r>
              <a:rPr lang="en-GB"/>
              <a:t>has been the symbolic color of elegance, solemnity and authority.</a:t>
            </a:r>
            <a:endParaRPr lang="en-GB"/>
          </a:p>
        </p:txBody>
      </p:sp>
      <p:sp>
        <p:nvSpPr>
          <p:cNvPr id="161" name="Google Shape;161;p19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162" name="Google Shape;162;p19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63" name="Google Shape;163;p19"/>
            <p:cNvSpPr/>
            <p:nvPr/>
          </p:nvSpPr>
          <p:spPr>
            <a:xfrm>
              <a:off x="975178" y="1255681"/>
              <a:ext cx="99722" cy="21982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975178" y="1233140"/>
              <a:ext cx="99722" cy="21982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975178" y="1277637"/>
              <a:ext cx="99722" cy="29122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964479" y="1046771"/>
              <a:ext cx="34459" cy="162670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899801" y="909674"/>
              <a:ext cx="250475" cy="29977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1051139" y="1046771"/>
              <a:ext cx="34459" cy="162670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981100" y="1040849"/>
              <a:ext cx="87878" cy="19009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975178" y="1211769"/>
              <a:ext cx="99722" cy="24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/>
          <p:nvPr>
            <p:ph type="title"/>
          </p:nvPr>
        </p:nvSpPr>
        <p:spPr>
          <a:xfrm>
            <a:off x="1044475" y="742575"/>
            <a:ext cx="7207500" cy="63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two or three columns</a:t>
            </a:r>
            <a:endParaRPr lang="en-GB"/>
          </a:p>
        </p:txBody>
      </p:sp>
      <p:sp>
        <p:nvSpPr>
          <p:cNvPr id="176" name="Google Shape;176;p20"/>
          <p:cNvSpPr txBox="1"/>
          <p:nvPr>
            <p:ph type="body" idx="1"/>
          </p:nvPr>
        </p:nvSpPr>
        <p:spPr>
          <a:xfrm>
            <a:off x="1044446" y="1468375"/>
            <a:ext cx="2245200" cy="30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Yellow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color of gold, butter and ripe lemons. In the spectrum of visible light, yellow is found between green and orange.</a:t>
            </a:r>
            <a:endParaRPr lang="en-GB"/>
          </a:p>
        </p:txBody>
      </p:sp>
      <p:sp>
        <p:nvSpPr>
          <p:cNvPr id="177" name="Google Shape;177;p20"/>
          <p:cNvSpPr txBox="1"/>
          <p:nvPr>
            <p:ph type="body" idx="2"/>
          </p:nvPr>
        </p:nvSpPr>
        <p:spPr>
          <a:xfrm>
            <a:off x="3525597" y="1468375"/>
            <a:ext cx="2245200" cy="30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Blue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-GB"/>
              <a:t>Is the colour of the clear sky and the deep sea. It is located between violet and green on the optical spectrum.</a:t>
            </a:r>
            <a:endParaRPr lang="en-GB"/>
          </a:p>
        </p:txBody>
      </p:sp>
      <p:sp>
        <p:nvSpPr>
          <p:cNvPr id="178" name="Google Shape;178;p20"/>
          <p:cNvSpPr txBox="1"/>
          <p:nvPr>
            <p:ph type="body" idx="3"/>
          </p:nvPr>
        </p:nvSpPr>
        <p:spPr>
          <a:xfrm>
            <a:off x="6006748" y="1468375"/>
            <a:ext cx="2245200" cy="300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Red</a:t>
            </a:r>
            <a:endParaRPr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GB"/>
              <a:t>Is the color of blood, and because of this it has historically been associated with sacrifice, danger and courage. </a:t>
            </a:r>
            <a:endParaRPr lang="en-GB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</a:p>
        </p:txBody>
      </p:sp>
      <p:sp>
        <p:nvSpPr>
          <p:cNvPr id="179" name="Google Shape;179;p20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grpSp>
        <p:nvGrpSpPr>
          <p:cNvPr id="180" name="Google Shape;180;p20"/>
          <p:cNvGrpSpPr/>
          <p:nvPr/>
        </p:nvGrpSpPr>
        <p:grpSpPr>
          <a:xfrm>
            <a:off x="608924" y="892350"/>
            <a:ext cx="210524" cy="333750"/>
            <a:chOff x="899801" y="909674"/>
            <a:chExt cx="250475" cy="397085"/>
          </a:xfrm>
        </p:grpSpPr>
        <p:sp>
          <p:nvSpPr>
            <p:cNvPr id="181" name="Google Shape;181;p20"/>
            <p:cNvSpPr/>
            <p:nvPr/>
          </p:nvSpPr>
          <p:spPr>
            <a:xfrm>
              <a:off x="975178" y="1255681"/>
              <a:ext cx="99722" cy="21982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975178" y="1233140"/>
              <a:ext cx="99722" cy="21982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975178" y="1277637"/>
              <a:ext cx="99722" cy="29122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20"/>
            <p:cNvSpPr/>
            <p:nvPr/>
          </p:nvSpPr>
          <p:spPr>
            <a:xfrm>
              <a:off x="964479" y="1046771"/>
              <a:ext cx="34459" cy="162670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899801" y="909674"/>
              <a:ext cx="250475" cy="29977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186;p20"/>
            <p:cNvSpPr/>
            <p:nvPr/>
          </p:nvSpPr>
          <p:spPr>
            <a:xfrm>
              <a:off x="1051139" y="1046771"/>
              <a:ext cx="34459" cy="162670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187;p20"/>
            <p:cNvSpPr/>
            <p:nvPr/>
          </p:nvSpPr>
          <p:spPr>
            <a:xfrm>
              <a:off x="981100" y="1040849"/>
              <a:ext cx="87878" cy="19009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975178" y="1211769"/>
              <a:ext cx="99722" cy="24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044475" y="742575"/>
            <a:ext cx="4288500" cy="63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picture is worth a thousand words</a:t>
            </a:r>
            <a:endParaRPr lang="en-GB"/>
          </a:p>
        </p:txBody>
      </p:sp>
      <p:sp>
        <p:nvSpPr>
          <p:cNvPr id="194" name="Google Shape;194;p21"/>
          <p:cNvSpPr txBox="1"/>
          <p:nvPr>
            <p:ph type="body" idx="1"/>
          </p:nvPr>
        </p:nvSpPr>
        <p:spPr>
          <a:xfrm>
            <a:off x="1044475" y="1840500"/>
            <a:ext cx="4288500" cy="238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/>
              <a:t>A complex idea can be conveyed with just a single still image, namely making it possible to absorb large amounts of data quickly.</a:t>
            </a:r>
            <a:endParaRPr lang="en-GB"/>
          </a:p>
        </p:txBody>
      </p:sp>
      <p:sp>
        <p:nvSpPr>
          <p:cNvPr id="195" name="Google Shape;195;p21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pic>
        <p:nvPicPr>
          <p:cNvPr id="196" name="Google Shape;196;p21"/>
          <p:cNvPicPr preferRelativeResize="0"/>
          <p:nvPr/>
        </p:nvPicPr>
        <p:blipFill rotWithShape="1">
          <a:blip r:embed="rId1"/>
          <a:srcRect l="18506" r="38000"/>
          <a:stretch>
            <a:fillRect/>
          </a:stretch>
        </p:blipFill>
        <p:spPr>
          <a:xfrm>
            <a:off x="5927600" y="512125"/>
            <a:ext cx="2698500" cy="4118100"/>
          </a:xfrm>
          <a:prstGeom prst="roundRect">
            <a:avLst>
              <a:gd name="adj" fmla="val 1391"/>
            </a:avLst>
          </a:prstGeom>
          <a:noFill/>
          <a:ln>
            <a:noFill/>
          </a:ln>
        </p:spPr>
      </p:pic>
      <p:grpSp>
        <p:nvGrpSpPr>
          <p:cNvPr id="197" name="Google Shape;197;p21"/>
          <p:cNvGrpSpPr/>
          <p:nvPr/>
        </p:nvGrpSpPr>
        <p:grpSpPr>
          <a:xfrm>
            <a:off x="593243" y="954261"/>
            <a:ext cx="252209" cy="209937"/>
            <a:chOff x="881143" y="983334"/>
            <a:chExt cx="300070" cy="249776"/>
          </a:xfrm>
        </p:grpSpPr>
        <p:sp>
          <p:nvSpPr>
            <p:cNvPr id="198" name="Google Shape;198;p21"/>
            <p:cNvSpPr/>
            <p:nvPr/>
          </p:nvSpPr>
          <p:spPr>
            <a:xfrm>
              <a:off x="881143" y="983334"/>
              <a:ext cx="300070" cy="249776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982954" y="1026607"/>
              <a:ext cx="96458" cy="17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964000" y="1069474"/>
              <a:ext cx="134365" cy="133959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986254" y="1091728"/>
              <a:ext cx="89858" cy="89452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111960" y="1059591"/>
              <a:ext cx="44946" cy="29682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4"/>
          <p:cNvSpPr txBox="1"/>
          <p:nvPr>
            <p:ph type="ctrTitle" idx="4294967295"/>
          </p:nvPr>
        </p:nvSpPr>
        <p:spPr>
          <a:xfrm>
            <a:off x="1193500" y="1207088"/>
            <a:ext cx="4185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00"/>
              <a:t>Thanks!</a:t>
            </a:r>
            <a:endParaRPr sz="8200"/>
          </a:p>
        </p:txBody>
      </p:sp>
      <p:sp>
        <p:nvSpPr>
          <p:cNvPr id="443" name="Google Shape;443;p34"/>
          <p:cNvSpPr txBox="1"/>
          <p:nvPr>
            <p:ph type="subTitle" idx="4294967295"/>
          </p:nvPr>
        </p:nvSpPr>
        <p:spPr>
          <a:xfrm>
            <a:off x="1193500" y="2406712"/>
            <a:ext cx="4185000" cy="152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/>
              <a:t>Any questions?</a:t>
            </a:r>
            <a:br>
              <a:rPr lang="en-GB" sz="2200"/>
            </a:br>
            <a:r>
              <a:rPr lang="en-GB" sz="2200"/>
              <a:t>You can find me at:</a:t>
            </a:r>
            <a:endParaRPr sz="2200"/>
          </a:p>
          <a:p>
            <a:pPr marL="457200" lvl="0" indent="-368300" algn="l" rtl="0">
              <a:spcBef>
                <a:spcPts val="80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@username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GB" sz="2200"/>
              <a:t>user@mail.me</a:t>
            </a:r>
            <a:endParaRPr sz="1600" b="1"/>
          </a:p>
        </p:txBody>
      </p:sp>
      <p:pic>
        <p:nvPicPr>
          <p:cNvPr id="444" name="Google Shape;444;p34"/>
          <p:cNvPicPr preferRelativeResize="0"/>
          <p:nvPr/>
        </p:nvPicPr>
        <p:blipFill rotWithShape="1">
          <a:blip r:embed="rId1"/>
          <a:srcRect l="22354" t="33337"/>
          <a:stretch>
            <a:fillRect/>
          </a:stretch>
        </p:blipFill>
        <p:spPr>
          <a:xfrm>
            <a:off x="5927600" y="512125"/>
            <a:ext cx="2698500" cy="4118100"/>
          </a:xfrm>
          <a:prstGeom prst="roundRect">
            <a:avLst>
              <a:gd name="adj" fmla="val 1391"/>
            </a:avLst>
          </a:prstGeom>
          <a:noFill/>
          <a:ln>
            <a:noFill/>
          </a:ln>
        </p:spPr>
      </p:pic>
      <p:sp>
        <p:nvSpPr>
          <p:cNvPr id="445" name="Google Shape;445;p34"/>
          <p:cNvSpPr txBox="1"/>
          <p:nvPr>
            <p:ph type="sldNum" idx="12"/>
          </p:nvPr>
        </p:nvSpPr>
        <p:spPr>
          <a:xfrm>
            <a:off x="8619825" y="4630250"/>
            <a:ext cx="524100" cy="51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  <p:sp>
        <p:nvSpPr>
          <p:cNvPr id="446" name="Google Shape;446;p34"/>
          <p:cNvSpPr/>
          <p:nvPr/>
        </p:nvSpPr>
        <p:spPr>
          <a:xfrm>
            <a:off x="620179" y="2485433"/>
            <a:ext cx="192298" cy="172618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mandra template">
  <a:themeElements>
    <a:clrScheme name="Custom 347">
      <a:dk1>
        <a:srgbClr val="24283B"/>
      </a:dk1>
      <a:lt1>
        <a:srgbClr val="FFFFFF"/>
      </a:lt1>
      <a:dk2>
        <a:srgbClr val="80828B"/>
      </a:dk2>
      <a:lt2>
        <a:srgbClr val="EAECF0"/>
      </a:lt2>
      <a:accent1>
        <a:srgbClr val="FFCE00"/>
      </a:accent1>
      <a:accent2>
        <a:srgbClr val="FFF14C"/>
      </a:accent2>
      <a:accent3>
        <a:srgbClr val="9FE2D0"/>
      </a:accent3>
      <a:accent4>
        <a:srgbClr val="1AB6D1"/>
      </a:accent4>
      <a:accent5>
        <a:srgbClr val="0784B1"/>
      </a:accent5>
      <a:accent6>
        <a:srgbClr val="EE7673"/>
      </a:accent6>
      <a:hlink>
        <a:srgbClr val="3180B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1411</Words>
  <Application>WPS Presentation</Application>
  <PresentationFormat/>
  <Paragraphs>69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Arial</vt:lpstr>
      <vt:lpstr>Red Hat Display</vt:lpstr>
      <vt:lpstr>Red Hat Text</vt:lpstr>
      <vt:lpstr>Microsoft YaHei</vt:lpstr>
      <vt:lpstr>Arial Unicode MS</vt:lpstr>
      <vt:lpstr>Calibri</vt:lpstr>
      <vt:lpstr>Timandra template</vt:lpstr>
      <vt:lpstr>This is Your Presentation Title</vt:lpstr>
      <vt:lpstr>Hello!</vt:lpstr>
      <vt:lpstr>PowerPoint 演示文稿</vt:lpstr>
      <vt:lpstr>This is a slide title</vt:lpstr>
      <vt:lpstr>Big concept</vt:lpstr>
      <vt:lpstr>You can also split your content</vt:lpstr>
      <vt:lpstr>In two or three columns</vt:lpstr>
      <vt:lpstr>A picture is worth a thousand words</vt:lpstr>
      <vt:lpstr>Thanks!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/>
  <cp:lastModifiedBy>noel</cp:lastModifiedBy>
  <cp:revision>2</cp:revision>
  <dcterms:created xsi:type="dcterms:W3CDTF">2021-12-08T04:50:00Z</dcterms:created>
  <dcterms:modified xsi:type="dcterms:W3CDTF">2021-12-27T09:46:36Z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B6982FD36595410B9AAE0CC8DF104D55</vt:lpwstr>
  </property>
  <property fmtid="{D5CDD505-2E9C-101B-9397-08002B2CF9AE}" pid="3" name="KSOProductBuildVer">
    <vt:lpwstr>1033-11.2.0.10307</vt:lpwstr>
  </property>
</Properties>
</file>