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fonts/font1.fntdata" ContentType="application/x-fontdata"/>
  <Override PartName="/ppt/fonts/font2.fntdata" ContentType="application/x-fontdata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48" r:id="rId1"/>
  </p:sldMasterIdLst>
  <p:notesMasterIdLst>
    <p:notesMasterId r:id="rId4"/>
  </p:notesMasterIdLst>
  <p:sldIdLst>
    <p:sldId id="256" r:id="rId3"/>
    <p:sldId id="258" r:id="rId5"/>
    <p:sldId id="260" r:id="rId6"/>
    <p:sldId id="261" r:id="rId7"/>
    <p:sldId id="262" r:id="rId8"/>
    <p:sldId id="263" r:id="rId9"/>
    <p:sldId id="264" r:id="rId10"/>
    <p:sldId id="274" r:id="rId11"/>
    <p:sldId id="294" r:id="rId12"/>
  </p:sldIdLst>
  <p:sldSz cx="9144000" cy="5143500"/>
  <p:notesSz cx="6858000" cy="9144000"/>
  <p:embeddedFontLst>
    <p:embeddedFont>
      <p:font typeface="Quattrocento Sans" panose="020B0502050000020003"/>
      <p:regular r:id="rId16"/>
    </p:embeddedFont>
    <p:embeddedFont>
      <p:font typeface="Lora"/>
      <p:regular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font" Target="fonts/font2.fntdata"/><Relationship Id="rId16" Type="http://schemas.openxmlformats.org/officeDocument/2006/relationships/font" Target="fonts/font1.fntdata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35f391192_00:notes"/>
          <p:cNvSpPr/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35f391192_00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35f391192_04:notes"/>
          <p:cNvSpPr/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35f391192_0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35f391192_09:notes"/>
          <p:cNvSpPr/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35f391192_09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/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35ed75ccf_015:notes"/>
          <p:cNvSpPr/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35ed75ccf_015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35f391192_017:notes"/>
          <p:cNvSpPr/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35f391192_017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35f391192_045:notes"/>
          <p:cNvSpPr/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35f391192_045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g35ed75ccf_022:notes"/>
          <p:cNvSpPr/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0" name="Google Shape;320;g35ed75ccf_022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matchingNam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996630" y="2003888"/>
            <a:ext cx="4523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cxnSp>
        <p:nvCxnSpPr>
          <p:cNvPr id="11" name="Google Shape;11;p2"/>
          <p:cNvCxnSpPr/>
          <p:nvPr/>
        </p:nvCxnSpPr>
        <p:spPr>
          <a:xfrm>
            <a:off x="-6025" y="3676512"/>
            <a:ext cx="9162000" cy="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" name="Google Shape;12;p2"/>
          <p:cNvSpPr/>
          <p:nvPr/>
        </p:nvSpPr>
        <p:spPr>
          <a:xfrm>
            <a:off x="1117950" y="3393000"/>
            <a:ext cx="567000" cy="567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letely blank">
  <p:cSld name="BLANK_1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/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subTitle" idx="1"/>
          </p:nvPr>
        </p:nvSpPr>
        <p:spPr>
          <a:xfrm>
            <a:off x="2022300" y="2815923"/>
            <a:ext cx="5591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highlight>
                  <a:schemeClr val="accent1"/>
                </a:highlight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  <a:highlight>
                  <a:schemeClr val="accent1"/>
                </a:highlight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  <a:highlight>
                  <a:schemeClr val="accent1"/>
                </a:highlight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  <a:highlight>
                  <a:schemeClr val="accent1"/>
                </a:highlight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  <a:highlight>
                  <a:schemeClr val="accent1"/>
                </a:highlight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  <a:highlight>
                  <a:schemeClr val="accent1"/>
                </a:highlight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  <a:highlight>
                  <a:schemeClr val="accent1"/>
                </a:highlight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  <a:highlight>
                  <a:schemeClr val="accent1"/>
                </a:highlight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  <a:highlight>
                  <a:schemeClr val="accent1"/>
                </a:highlight>
              </a:defRPr>
            </a:lvl9pPr>
          </a:lstStyle>
          <a:p/>
        </p:txBody>
      </p:sp>
      <p:cxnSp>
        <p:nvCxnSpPr>
          <p:cNvPr id="15" name="Google Shape;15;p3"/>
          <p:cNvCxnSpPr/>
          <p:nvPr/>
        </p:nvCxnSpPr>
        <p:spPr>
          <a:xfrm>
            <a:off x="-6025" y="2571762"/>
            <a:ext cx="19845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6" name="Google Shape;16;p3"/>
          <p:cNvSpPr/>
          <p:nvPr/>
        </p:nvSpPr>
        <p:spPr>
          <a:xfrm>
            <a:off x="1117950" y="2288250"/>
            <a:ext cx="567000" cy="567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7" name="Google Shape;17;p3"/>
          <p:cNvSpPr txBox="1"/>
          <p:nvPr>
            <p:ph type="ctrTitle"/>
          </p:nvPr>
        </p:nvSpPr>
        <p:spPr>
          <a:xfrm>
            <a:off x="2022225" y="1693523"/>
            <a:ext cx="37878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cxnSp>
        <p:nvCxnSpPr>
          <p:cNvPr id="18" name="Google Shape;18;p3"/>
          <p:cNvCxnSpPr/>
          <p:nvPr/>
        </p:nvCxnSpPr>
        <p:spPr>
          <a:xfrm>
            <a:off x="5898975" y="2571750"/>
            <a:ext cx="32511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9" name="Google Shape;19;p3"/>
          <p:cNvSpPr txBox="1"/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body" idx="1"/>
          </p:nvPr>
        </p:nvSpPr>
        <p:spPr>
          <a:xfrm>
            <a:off x="2105050" y="2238000"/>
            <a:ext cx="4933800" cy="819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lvl="0" indent="-381000" algn="ctr" rtl="0">
              <a:spcBef>
                <a:spcPts val="600"/>
              </a:spcBef>
              <a:spcAft>
                <a:spcPts val="0"/>
              </a:spcAft>
              <a:buSzPts val="2400"/>
              <a:buFont typeface="Lora"/>
              <a:buChar char="◉"/>
              <a:defRPr sz="2400" i="1">
                <a:latin typeface="Lora"/>
                <a:ea typeface="Lora"/>
                <a:cs typeface="Lora"/>
                <a:sym typeface="Lora"/>
              </a:defRPr>
            </a:lvl1pPr>
            <a:lvl2pPr marL="914400" lvl="1" indent="-355600" algn="ctr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Char char="○"/>
              <a:defRPr i="1">
                <a:latin typeface="Lora"/>
                <a:ea typeface="Lora"/>
                <a:cs typeface="Lora"/>
                <a:sym typeface="Lora"/>
              </a:defRPr>
            </a:lvl2pPr>
            <a:lvl3pPr marL="1371600" lvl="2" indent="-355600" algn="ctr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Char char="■"/>
              <a:defRPr i="1">
                <a:latin typeface="Lora"/>
                <a:ea typeface="Lora"/>
                <a:cs typeface="Lora"/>
                <a:sym typeface="Lora"/>
              </a:defRPr>
            </a:lvl3pPr>
            <a:lvl4pPr marL="1828800" lvl="3" indent="-381000" algn="ctr" rtl="0">
              <a:spcBef>
                <a:spcPts val="0"/>
              </a:spcBef>
              <a:spcAft>
                <a:spcPts val="0"/>
              </a:spcAft>
              <a:buSzPts val="2400"/>
              <a:buFont typeface="Lora"/>
              <a:buChar char="●"/>
              <a:defRPr sz="2400" i="1">
                <a:latin typeface="Lora"/>
                <a:ea typeface="Lora"/>
                <a:cs typeface="Lora"/>
                <a:sym typeface="Lora"/>
              </a:defRPr>
            </a:lvl4pPr>
            <a:lvl5pPr marL="2286000" lvl="4" indent="-381000" algn="ctr" rtl="0">
              <a:spcBef>
                <a:spcPts val="0"/>
              </a:spcBef>
              <a:spcAft>
                <a:spcPts val="0"/>
              </a:spcAft>
              <a:buSzPts val="2400"/>
              <a:buFont typeface="Lora"/>
              <a:buChar char="○"/>
              <a:defRPr sz="2400" i="1">
                <a:latin typeface="Lora"/>
                <a:ea typeface="Lora"/>
                <a:cs typeface="Lora"/>
                <a:sym typeface="Lora"/>
              </a:defRPr>
            </a:lvl5pPr>
            <a:lvl6pPr marL="2743200" lvl="5" indent="-381000" algn="ctr" rtl="0">
              <a:spcBef>
                <a:spcPts val="0"/>
              </a:spcBef>
              <a:spcAft>
                <a:spcPts val="0"/>
              </a:spcAft>
              <a:buSzPts val="2400"/>
              <a:buFont typeface="Lora"/>
              <a:buChar char="■"/>
              <a:defRPr sz="2400" i="1">
                <a:latin typeface="Lora"/>
                <a:ea typeface="Lora"/>
                <a:cs typeface="Lora"/>
                <a:sym typeface="Lora"/>
              </a:defRPr>
            </a:lvl6pPr>
            <a:lvl7pPr marL="3200400" lvl="6" indent="-381000" algn="ctr" rtl="0">
              <a:spcBef>
                <a:spcPts val="0"/>
              </a:spcBef>
              <a:spcAft>
                <a:spcPts val="0"/>
              </a:spcAft>
              <a:buSzPts val="2400"/>
              <a:buFont typeface="Lora"/>
              <a:buChar char="●"/>
              <a:defRPr sz="2400" i="1">
                <a:latin typeface="Lora"/>
                <a:ea typeface="Lora"/>
                <a:cs typeface="Lora"/>
                <a:sym typeface="Lora"/>
              </a:defRPr>
            </a:lvl7pPr>
            <a:lvl8pPr marL="3657600" lvl="7" indent="-381000" algn="ctr" rtl="0">
              <a:spcBef>
                <a:spcPts val="0"/>
              </a:spcBef>
              <a:spcAft>
                <a:spcPts val="0"/>
              </a:spcAft>
              <a:buSzPts val="2400"/>
              <a:buFont typeface="Lora"/>
              <a:buChar char="○"/>
              <a:defRPr sz="2400" i="1">
                <a:latin typeface="Lora"/>
                <a:ea typeface="Lora"/>
                <a:cs typeface="Lora"/>
                <a:sym typeface="Lora"/>
              </a:defRPr>
            </a:lvl8pPr>
            <a:lvl9pPr marL="4114800" lvl="8" indent="-381000" algn="ctr">
              <a:spcBef>
                <a:spcPts val="0"/>
              </a:spcBef>
              <a:spcAft>
                <a:spcPts val="0"/>
              </a:spcAft>
              <a:buSzPts val="2400"/>
              <a:buFont typeface="Lora"/>
              <a:buChar char="■"/>
              <a:defRPr sz="2400" i="1">
                <a:latin typeface="Lora"/>
                <a:ea typeface="Lora"/>
                <a:cs typeface="Lora"/>
                <a:sym typeface="Lora"/>
              </a:defRPr>
            </a:lvl9pPr>
          </a:lstStyle>
          <a:p/>
        </p:txBody>
      </p:sp>
      <p:cxnSp>
        <p:nvCxnSpPr>
          <p:cNvPr id="22" name="Google Shape;22;p4"/>
          <p:cNvCxnSpPr/>
          <p:nvPr/>
        </p:nvCxnSpPr>
        <p:spPr>
          <a:xfrm>
            <a:off x="4584075" y="3676500"/>
            <a:ext cx="0" cy="148050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3" name="Google Shape;23;p4"/>
          <p:cNvSpPr/>
          <p:nvPr/>
        </p:nvSpPr>
        <p:spPr>
          <a:xfrm>
            <a:off x="4288500" y="3393000"/>
            <a:ext cx="567000" cy="567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4" name="Google Shape;24;p4"/>
          <p:cNvSpPr txBox="1"/>
          <p:nvPr/>
        </p:nvSpPr>
        <p:spPr>
          <a:xfrm>
            <a:off x="3593400" y="3412652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b="1">
                <a:latin typeface="Lora"/>
                <a:ea typeface="Lora"/>
                <a:cs typeface="Lora"/>
                <a:sym typeface="Lora"/>
              </a:rPr>
              <a:t>“</a:t>
            </a:r>
            <a:endParaRPr sz="3600" b="1"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25" name="Google Shape;25;p4"/>
          <p:cNvSpPr txBox="1"/>
          <p:nvPr>
            <p:ph type="sldNum" idx="12"/>
          </p:nvPr>
        </p:nvSpPr>
        <p:spPr>
          <a:xfrm>
            <a:off x="4297650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1pPr>
            <a:lvl2pPr lvl="1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2pPr>
            <a:lvl3pPr lvl="2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3pPr>
            <a:lvl4pPr lvl="3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4pPr>
            <a:lvl5pPr lvl="4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5pPr>
            <a:lvl6pPr lvl="5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6pPr>
            <a:lvl7pPr lvl="6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7pPr>
            <a:lvl8pPr lvl="7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8pPr>
            <a:lvl9pPr lvl="8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matchingName="Title + 1 column">
  <p:cSld name="TITLE_AND_BOD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Google Shape;27;p5"/>
          <p:cNvCxnSpPr/>
          <p:nvPr/>
        </p:nvCxnSpPr>
        <p:spPr>
          <a:xfrm>
            <a:off x="0" y="1131725"/>
            <a:ext cx="13758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8" name="Google Shape;28;p5"/>
          <p:cNvSpPr/>
          <p:nvPr/>
        </p:nvSpPr>
        <p:spPr>
          <a:xfrm>
            <a:off x="817475" y="928767"/>
            <a:ext cx="405900" cy="4059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9" name="Google Shape;29;p5"/>
          <p:cNvSpPr txBox="1"/>
          <p:nvPr>
            <p:ph type="title"/>
          </p:nvPr>
        </p:nvSpPr>
        <p:spPr>
          <a:xfrm>
            <a:off x="1381250" y="896112"/>
            <a:ext cx="38784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type="body" idx="1"/>
          </p:nvPr>
        </p:nvSpPr>
        <p:spPr>
          <a:xfrm>
            <a:off x="1381250" y="1616470"/>
            <a:ext cx="6809700" cy="311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 rtl="0">
              <a:spcBef>
                <a:spcPts val="600"/>
              </a:spcBef>
              <a:spcAft>
                <a:spcPts val="0"/>
              </a:spcAft>
              <a:buClr>
                <a:srgbClr val="FFCD00"/>
              </a:buClr>
              <a:buSzPts val="2400"/>
              <a:buFont typeface="Quattrocento Sans" panose="020B0502050000020003"/>
              <a:buChar char="◉"/>
              <a:defRPr sz="2400">
                <a:latin typeface="Quattrocento Sans" panose="020B0502050000020003"/>
                <a:ea typeface="Quattrocento Sans" panose="020B0502050000020003"/>
                <a:cs typeface="Quattrocento Sans" panose="020B0502050000020003"/>
                <a:sym typeface="Quattrocento Sans" panose="020B0502050000020003"/>
              </a:defRPr>
            </a:lvl1pPr>
            <a:lvl2pPr marL="914400" lvl="1" indent="-3556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2000"/>
              <a:buFont typeface="Quattrocento Sans" panose="020B0502050000020003"/>
              <a:buChar char="○"/>
              <a:defRPr sz="2000">
                <a:latin typeface="Quattrocento Sans" panose="020B0502050000020003"/>
                <a:ea typeface="Quattrocento Sans" panose="020B0502050000020003"/>
                <a:cs typeface="Quattrocento Sans" panose="020B0502050000020003"/>
                <a:sym typeface="Quattrocento Sans" panose="020B0502050000020003"/>
              </a:defRPr>
            </a:lvl2pPr>
            <a:lvl3pPr marL="1371600" lvl="2" indent="-3556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2000"/>
              <a:buFont typeface="Quattrocento Sans" panose="020B0502050000020003"/>
              <a:buChar char="■"/>
              <a:defRPr sz="2000">
                <a:latin typeface="Quattrocento Sans" panose="020B0502050000020003"/>
                <a:ea typeface="Quattrocento Sans" panose="020B0502050000020003"/>
                <a:cs typeface="Quattrocento Sans" panose="020B0502050000020003"/>
                <a:sym typeface="Quattrocento Sans" panose="020B0502050000020003"/>
              </a:defRPr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 panose="020B0502050000020003"/>
              <a:buChar char="●"/>
              <a:defRPr sz="1800">
                <a:latin typeface="Quattrocento Sans" panose="020B0502050000020003"/>
                <a:ea typeface="Quattrocento Sans" panose="020B0502050000020003"/>
                <a:cs typeface="Quattrocento Sans" panose="020B0502050000020003"/>
                <a:sym typeface="Quattrocento Sans" panose="020B0502050000020003"/>
              </a:defRPr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 panose="020B0502050000020003"/>
              <a:buChar char="○"/>
              <a:defRPr sz="1800">
                <a:latin typeface="Quattrocento Sans" panose="020B0502050000020003"/>
                <a:ea typeface="Quattrocento Sans" panose="020B0502050000020003"/>
                <a:cs typeface="Quattrocento Sans" panose="020B0502050000020003"/>
                <a:sym typeface="Quattrocento Sans" panose="020B0502050000020003"/>
              </a:defRPr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 panose="020B0502050000020003"/>
              <a:buChar char="■"/>
              <a:defRPr sz="1800">
                <a:latin typeface="Quattrocento Sans" panose="020B0502050000020003"/>
                <a:ea typeface="Quattrocento Sans" panose="020B0502050000020003"/>
                <a:cs typeface="Quattrocento Sans" panose="020B0502050000020003"/>
                <a:sym typeface="Quattrocento Sans" panose="020B0502050000020003"/>
              </a:defRPr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 panose="020B0502050000020003"/>
              <a:buChar char="●"/>
              <a:defRPr sz="1800">
                <a:latin typeface="Quattrocento Sans" panose="020B0502050000020003"/>
                <a:ea typeface="Quattrocento Sans" panose="020B0502050000020003"/>
                <a:cs typeface="Quattrocento Sans" panose="020B0502050000020003"/>
                <a:sym typeface="Quattrocento Sans" panose="020B0502050000020003"/>
              </a:defRPr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 panose="020B0502050000020003"/>
              <a:buChar char="○"/>
              <a:defRPr sz="1800">
                <a:latin typeface="Quattrocento Sans" panose="020B0502050000020003"/>
                <a:ea typeface="Quattrocento Sans" panose="020B0502050000020003"/>
                <a:cs typeface="Quattrocento Sans" panose="020B0502050000020003"/>
                <a:sym typeface="Quattrocento Sans" panose="020B0502050000020003"/>
              </a:defRPr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 panose="020B0502050000020003"/>
              <a:buChar char="■"/>
              <a:defRPr sz="1800">
                <a:latin typeface="Quattrocento Sans" panose="020B0502050000020003"/>
                <a:ea typeface="Quattrocento Sans" panose="020B0502050000020003"/>
                <a:cs typeface="Quattrocento Sans" panose="020B0502050000020003"/>
                <a:sym typeface="Quattrocento Sans" panose="020B0502050000020003"/>
              </a:defRPr>
            </a:lvl9pPr>
          </a:lstStyle>
          <a:p/>
        </p:txBody>
      </p:sp>
      <p:cxnSp>
        <p:nvCxnSpPr>
          <p:cNvPr id="31" name="Google Shape;31;p5"/>
          <p:cNvCxnSpPr/>
          <p:nvPr/>
        </p:nvCxnSpPr>
        <p:spPr>
          <a:xfrm>
            <a:off x="5265650" y="1131725"/>
            <a:ext cx="38784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2" name="Google Shape;32;p5"/>
          <p:cNvSpPr txBox="1"/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matchingName="Title + 2 columns">
  <p:cSld name="TITLE_AND_TWO_COLUMN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1381250" y="896112"/>
            <a:ext cx="38784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type="body" idx="1"/>
          </p:nvPr>
        </p:nvSpPr>
        <p:spPr>
          <a:xfrm>
            <a:off x="1381250" y="1618700"/>
            <a:ext cx="3425400" cy="323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◉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36" name="Google Shape;36;p6"/>
          <p:cNvSpPr txBox="1"/>
          <p:nvPr>
            <p:ph type="body" idx="2"/>
          </p:nvPr>
        </p:nvSpPr>
        <p:spPr>
          <a:xfrm>
            <a:off x="5012916" y="1618700"/>
            <a:ext cx="3425400" cy="323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◉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/>
        </p:txBody>
      </p:sp>
      <p:cxnSp>
        <p:nvCxnSpPr>
          <p:cNvPr id="37" name="Google Shape;37;p6"/>
          <p:cNvCxnSpPr/>
          <p:nvPr/>
        </p:nvCxnSpPr>
        <p:spPr>
          <a:xfrm>
            <a:off x="0" y="1131725"/>
            <a:ext cx="13758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8" name="Google Shape;38;p6"/>
          <p:cNvSpPr/>
          <p:nvPr/>
        </p:nvSpPr>
        <p:spPr>
          <a:xfrm>
            <a:off x="817475" y="928767"/>
            <a:ext cx="405900" cy="4059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cxnSp>
        <p:nvCxnSpPr>
          <p:cNvPr id="39" name="Google Shape;39;p6"/>
          <p:cNvCxnSpPr/>
          <p:nvPr/>
        </p:nvCxnSpPr>
        <p:spPr>
          <a:xfrm>
            <a:off x="5265650" y="1131725"/>
            <a:ext cx="38784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0" name="Google Shape;40;p6"/>
          <p:cNvSpPr txBox="1"/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/>
          <p:nvPr>
            <p:ph type="title"/>
          </p:nvPr>
        </p:nvSpPr>
        <p:spPr>
          <a:xfrm>
            <a:off x="1381250" y="896112"/>
            <a:ext cx="38784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type="body" idx="1"/>
          </p:nvPr>
        </p:nvSpPr>
        <p:spPr>
          <a:xfrm>
            <a:off x="1381250" y="1651075"/>
            <a:ext cx="2334000" cy="312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◉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type="body" idx="2"/>
          </p:nvPr>
        </p:nvSpPr>
        <p:spPr>
          <a:xfrm>
            <a:off x="3834912" y="1651075"/>
            <a:ext cx="2334000" cy="312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◉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type="body" idx="3"/>
          </p:nvPr>
        </p:nvSpPr>
        <p:spPr>
          <a:xfrm>
            <a:off x="6288573" y="1651075"/>
            <a:ext cx="2334000" cy="312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◉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cxnSp>
        <p:nvCxnSpPr>
          <p:cNvPr id="46" name="Google Shape;46;p7"/>
          <p:cNvCxnSpPr/>
          <p:nvPr/>
        </p:nvCxnSpPr>
        <p:spPr>
          <a:xfrm>
            <a:off x="0" y="1131725"/>
            <a:ext cx="13758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7" name="Google Shape;47;p7"/>
          <p:cNvSpPr/>
          <p:nvPr/>
        </p:nvSpPr>
        <p:spPr>
          <a:xfrm>
            <a:off x="817475" y="928767"/>
            <a:ext cx="405900" cy="4059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cxnSp>
        <p:nvCxnSpPr>
          <p:cNvPr id="48" name="Google Shape;48;p7"/>
          <p:cNvCxnSpPr/>
          <p:nvPr/>
        </p:nvCxnSpPr>
        <p:spPr>
          <a:xfrm>
            <a:off x="5265650" y="1131725"/>
            <a:ext cx="38784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9" name="Google Shape;49;p7"/>
          <p:cNvSpPr txBox="1"/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matchingName="Title only">
  <p:cSld name="TITLE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type="title"/>
          </p:nvPr>
        </p:nvSpPr>
        <p:spPr>
          <a:xfrm>
            <a:off x="1381250" y="896112"/>
            <a:ext cx="38784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cxnSp>
        <p:nvCxnSpPr>
          <p:cNvPr id="52" name="Google Shape;52;p8"/>
          <p:cNvCxnSpPr/>
          <p:nvPr/>
        </p:nvCxnSpPr>
        <p:spPr>
          <a:xfrm>
            <a:off x="0" y="1131725"/>
            <a:ext cx="13758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3" name="Google Shape;53;p8"/>
          <p:cNvSpPr/>
          <p:nvPr/>
        </p:nvSpPr>
        <p:spPr>
          <a:xfrm>
            <a:off x="817475" y="928767"/>
            <a:ext cx="405900" cy="4059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cxnSp>
        <p:nvCxnSpPr>
          <p:cNvPr id="54" name="Google Shape;54;p8"/>
          <p:cNvCxnSpPr/>
          <p:nvPr/>
        </p:nvCxnSpPr>
        <p:spPr>
          <a:xfrm>
            <a:off x="5265650" y="1131725"/>
            <a:ext cx="38784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5" name="Google Shape;55;p8"/>
          <p:cNvSpPr txBox="1"/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/>
          <p:nvPr>
            <p:ph type="body" idx="1"/>
          </p:nvPr>
        </p:nvSpPr>
        <p:spPr>
          <a:xfrm>
            <a:off x="1990450" y="4037375"/>
            <a:ext cx="5163000" cy="51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lvl="0" indent="-228600" algn="ctr">
              <a:spcBef>
                <a:spcPts val="360"/>
              </a:spcBef>
              <a:spcAft>
                <a:spcPts val="0"/>
              </a:spcAft>
              <a:buSzPts val="1400"/>
              <a:buFont typeface="Lora"/>
              <a:buNone/>
              <a:defRPr sz="1400" i="1">
                <a:latin typeface="Lora"/>
                <a:ea typeface="Lora"/>
                <a:cs typeface="Lora"/>
                <a:sym typeface="Lora"/>
              </a:defRPr>
            </a:lvl1pPr>
          </a:lstStyle>
          <a:p/>
        </p:txBody>
      </p:sp>
      <p:cxnSp>
        <p:nvCxnSpPr>
          <p:cNvPr id="58" name="Google Shape;58;p9"/>
          <p:cNvCxnSpPr/>
          <p:nvPr/>
        </p:nvCxnSpPr>
        <p:spPr>
          <a:xfrm>
            <a:off x="-6025" y="4666129"/>
            <a:ext cx="91620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9" name="Google Shape;59;p9"/>
          <p:cNvSpPr/>
          <p:nvPr/>
        </p:nvSpPr>
        <p:spPr>
          <a:xfrm>
            <a:off x="4457400" y="4551496"/>
            <a:ext cx="229200" cy="229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0" name="Google Shape;60;p9"/>
          <p:cNvSpPr txBox="1"/>
          <p:nvPr>
            <p:ph type="sldNum" idx="12"/>
          </p:nvPr>
        </p:nvSpPr>
        <p:spPr>
          <a:xfrm>
            <a:off x="4297650" y="4780700"/>
            <a:ext cx="548700" cy="36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1pPr>
            <a:lvl2pPr lvl="1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2pPr>
            <a:lvl3pPr lvl="2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3pPr>
            <a:lvl4pPr lvl="3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4pPr>
            <a:lvl5pPr lvl="4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5pPr>
            <a:lvl6pPr lvl="5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6pPr>
            <a:lvl7pPr lvl="6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7pPr>
            <a:lvl8pPr lvl="7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8pPr>
            <a:lvl9pPr lvl="8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matchingName="Blank">
  <p:cSld name="BLANK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Google Shape;62;p10"/>
          <p:cNvCxnSpPr/>
          <p:nvPr/>
        </p:nvCxnSpPr>
        <p:spPr>
          <a:xfrm>
            <a:off x="-6025" y="4513729"/>
            <a:ext cx="91620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3" name="Google Shape;63;p10"/>
          <p:cNvSpPr/>
          <p:nvPr/>
        </p:nvSpPr>
        <p:spPr>
          <a:xfrm>
            <a:off x="4293700" y="4235405"/>
            <a:ext cx="556500" cy="5565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4" name="Google Shape;64;p10"/>
          <p:cNvSpPr txBox="1"/>
          <p:nvPr>
            <p:ph type="sldNum" idx="12"/>
          </p:nvPr>
        </p:nvSpPr>
        <p:spPr>
          <a:xfrm>
            <a:off x="4297650" y="4791900"/>
            <a:ext cx="548700" cy="35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1pPr>
            <a:lvl2pPr lvl="1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2pPr>
            <a:lvl3pPr lvl="2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3pPr>
            <a:lvl4pPr lvl="3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4pPr>
            <a:lvl5pPr lvl="4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5pPr>
            <a:lvl6pPr lvl="5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6pPr>
            <a:lvl7pPr lvl="6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7pPr>
            <a:lvl8pPr lvl="7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8pPr>
            <a:lvl9pPr lvl="8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body" idx="1"/>
          </p:nvPr>
        </p:nvSpPr>
        <p:spPr>
          <a:xfrm>
            <a:off x="1381250" y="1616470"/>
            <a:ext cx="6809700" cy="311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Quattrocento Sans" panose="020B0502050000020003"/>
              <a:buChar char="◉"/>
              <a:defRPr sz="2400">
                <a:solidFill>
                  <a:schemeClr val="dk1"/>
                </a:solidFill>
                <a:latin typeface="Quattrocento Sans" panose="020B0502050000020003"/>
                <a:ea typeface="Quattrocento Sans" panose="020B0502050000020003"/>
                <a:cs typeface="Quattrocento Sans" panose="020B0502050000020003"/>
                <a:sym typeface="Quattrocento Sans" panose="020B0502050000020003"/>
              </a:defRPr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Quattrocento Sans" panose="020B0502050000020003"/>
              <a:buChar char="○"/>
              <a:defRPr sz="2000">
                <a:solidFill>
                  <a:schemeClr val="dk1"/>
                </a:solidFill>
                <a:latin typeface="Quattrocento Sans" panose="020B0502050000020003"/>
                <a:ea typeface="Quattrocento Sans" panose="020B0502050000020003"/>
                <a:cs typeface="Quattrocento Sans" panose="020B0502050000020003"/>
                <a:sym typeface="Quattrocento Sans" panose="020B0502050000020003"/>
              </a:defRPr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Quattrocento Sans" panose="020B0502050000020003"/>
              <a:buChar char="■"/>
              <a:defRPr sz="2000">
                <a:solidFill>
                  <a:schemeClr val="dk1"/>
                </a:solidFill>
                <a:latin typeface="Quattrocento Sans" panose="020B0502050000020003"/>
                <a:ea typeface="Quattrocento Sans" panose="020B0502050000020003"/>
                <a:cs typeface="Quattrocento Sans" panose="020B0502050000020003"/>
                <a:sym typeface="Quattrocento Sans" panose="020B0502050000020003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Quattrocento Sans" panose="020B0502050000020003"/>
              <a:buChar char="●"/>
              <a:defRPr sz="1800">
                <a:solidFill>
                  <a:schemeClr val="dk1"/>
                </a:solidFill>
                <a:latin typeface="Quattrocento Sans" panose="020B0502050000020003"/>
                <a:ea typeface="Quattrocento Sans" panose="020B0502050000020003"/>
                <a:cs typeface="Quattrocento Sans" panose="020B0502050000020003"/>
                <a:sym typeface="Quattrocento Sans" panose="020B0502050000020003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attrocento Sans" panose="020B0502050000020003"/>
              <a:buChar char="○"/>
              <a:defRPr sz="1800">
                <a:solidFill>
                  <a:schemeClr val="dk1"/>
                </a:solidFill>
                <a:latin typeface="Quattrocento Sans" panose="020B0502050000020003"/>
                <a:ea typeface="Quattrocento Sans" panose="020B0502050000020003"/>
                <a:cs typeface="Quattrocento Sans" panose="020B0502050000020003"/>
                <a:sym typeface="Quattrocento Sans" panose="020B0502050000020003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attrocento Sans" panose="020B0502050000020003"/>
              <a:buChar char="■"/>
              <a:defRPr sz="1800">
                <a:solidFill>
                  <a:schemeClr val="dk1"/>
                </a:solidFill>
                <a:latin typeface="Quattrocento Sans" panose="020B0502050000020003"/>
                <a:ea typeface="Quattrocento Sans" panose="020B0502050000020003"/>
                <a:cs typeface="Quattrocento Sans" panose="020B0502050000020003"/>
                <a:sym typeface="Quattrocento Sans" panose="020B0502050000020003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attrocento Sans" panose="020B0502050000020003"/>
              <a:buChar char="●"/>
              <a:defRPr sz="1800">
                <a:solidFill>
                  <a:schemeClr val="dk1"/>
                </a:solidFill>
                <a:latin typeface="Quattrocento Sans" panose="020B0502050000020003"/>
                <a:ea typeface="Quattrocento Sans" panose="020B0502050000020003"/>
                <a:cs typeface="Quattrocento Sans" panose="020B0502050000020003"/>
                <a:sym typeface="Quattrocento Sans" panose="020B0502050000020003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attrocento Sans" panose="020B0502050000020003"/>
              <a:buChar char="○"/>
              <a:defRPr sz="1800">
                <a:solidFill>
                  <a:schemeClr val="dk1"/>
                </a:solidFill>
                <a:latin typeface="Quattrocento Sans" panose="020B0502050000020003"/>
                <a:ea typeface="Quattrocento Sans" panose="020B0502050000020003"/>
                <a:cs typeface="Quattrocento Sans" panose="020B0502050000020003"/>
                <a:sym typeface="Quattrocento Sans" panose="020B0502050000020003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attrocento Sans" panose="020B0502050000020003"/>
              <a:buChar char="■"/>
              <a:defRPr sz="1800">
                <a:solidFill>
                  <a:schemeClr val="dk1"/>
                </a:solidFill>
                <a:latin typeface="Quattrocento Sans" panose="020B0502050000020003"/>
                <a:ea typeface="Quattrocento Sans" panose="020B0502050000020003"/>
                <a:cs typeface="Quattrocento Sans" panose="020B0502050000020003"/>
                <a:sym typeface="Quattrocento Sans" panose="020B0502050000020003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type="title"/>
          </p:nvPr>
        </p:nvSpPr>
        <p:spPr>
          <a:xfrm>
            <a:off x="1381250" y="896549"/>
            <a:ext cx="68097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ora"/>
              <a:buNone/>
              <a:defRPr sz="2000" b="1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ora"/>
              <a:buNone/>
              <a:defRPr sz="2000" b="1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ora"/>
              <a:buNone/>
              <a:defRPr sz="2000" b="1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ora"/>
              <a:buNone/>
              <a:defRPr sz="2000" b="1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ora"/>
              <a:buNone/>
              <a:defRPr sz="2000" b="1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ora"/>
              <a:buNone/>
              <a:defRPr sz="2000" b="1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ora"/>
              <a:buNone/>
              <a:defRPr sz="2000" b="1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ora"/>
              <a:buNone/>
              <a:defRPr sz="2000" b="1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ora"/>
              <a:buNone/>
              <a:defRPr sz="2000" b="1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1pPr>
            <a:lvl2pPr lvl="1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2pPr>
            <a:lvl3pPr lvl="2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3pPr>
            <a:lvl4pPr lvl="3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4pPr>
            <a:lvl5pPr lvl="4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5pPr>
            <a:lvl6pPr lvl="5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6pPr>
            <a:lvl7pPr lvl="6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7pPr>
            <a:lvl8pPr lvl="7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8pPr>
            <a:lvl9pPr lvl="8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0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/>
          <p:nvPr>
            <p:ph type="ctrTitle"/>
          </p:nvPr>
        </p:nvSpPr>
        <p:spPr>
          <a:xfrm>
            <a:off x="996630" y="2003888"/>
            <a:ext cx="4523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This is </a:t>
            </a:r>
            <a:r>
              <a:rPr lang="en-GB">
                <a:highlight>
                  <a:schemeClr val="accent1"/>
                </a:highlight>
              </a:rPr>
              <a:t>your</a:t>
            </a:r>
            <a:r>
              <a:rPr lang="en-GB"/>
              <a:t> presentation title</a:t>
            </a:r>
            <a:endParaRPr lang="en-GB"/>
          </a:p>
        </p:txBody>
      </p:sp>
      <p:grpSp>
        <p:nvGrpSpPr>
          <p:cNvPr id="72" name="Google Shape;72;p12"/>
          <p:cNvGrpSpPr/>
          <p:nvPr/>
        </p:nvGrpSpPr>
        <p:grpSpPr>
          <a:xfrm>
            <a:off x="1299165" y="3511424"/>
            <a:ext cx="215966" cy="342399"/>
            <a:chOff x="6718575" y="2318625"/>
            <a:chExt cx="256950" cy="407375"/>
          </a:xfrm>
        </p:grpSpPr>
        <p:sp>
          <p:nvSpPr>
            <p:cNvPr id="73" name="Google Shape;73;p12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74" name="Google Shape;74;p12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75" name="Google Shape;75;p12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l" t="t" r="r" b="b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76" name="Google Shape;76;p12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77" name="Google Shape;77;p12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l" t="t" r="r" b="b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78" name="Google Shape;78;p12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79" name="Google Shape;79;p12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l" t="t" r="r" b="b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0" name="Google Shape;80;p12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l" t="t" r="r" b="b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4"/>
          <p:cNvSpPr txBox="1"/>
          <p:nvPr>
            <p:ph type="subTitle" idx="4294967295"/>
          </p:nvPr>
        </p:nvSpPr>
        <p:spPr>
          <a:xfrm>
            <a:off x="2371500" y="2093775"/>
            <a:ext cx="5021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 sz="3600" b="1" i="1">
                <a:latin typeface="Lora"/>
                <a:ea typeface="Lora"/>
                <a:cs typeface="Lora"/>
                <a:sym typeface="Lora"/>
              </a:rPr>
              <a:t>I am </a:t>
            </a:r>
            <a:r>
              <a:rPr lang="en-GB" sz="3600" b="1" i="1">
                <a:highlight>
                  <a:schemeClr val="accent1"/>
                </a:highlight>
                <a:latin typeface="Lora"/>
                <a:ea typeface="Lora"/>
                <a:cs typeface="Lora"/>
                <a:sym typeface="Lora"/>
              </a:rPr>
              <a:t>Jayden Smith</a:t>
            </a:r>
            <a:endParaRPr sz="3600" b="1" i="1">
              <a:highlight>
                <a:schemeClr val="accent1"/>
              </a:highlight>
              <a:latin typeface="Lora"/>
              <a:ea typeface="Lora"/>
              <a:cs typeface="Lora"/>
              <a:sym typeface="Lora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/>
              <a:buNone/>
            </a:pPr>
            <a:r>
              <a:rPr lang="en-GB" sz="1800">
                <a:solidFill>
                  <a:schemeClr val="dk1"/>
                </a:solidFill>
              </a:rPr>
              <a:t>I am here because I love to give presentations. </a:t>
            </a:r>
            <a:endParaRPr sz="18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/>
              <a:buNone/>
            </a:pPr>
            <a:r>
              <a:rPr lang="en-GB" sz="1800">
                <a:solidFill>
                  <a:schemeClr val="dk1"/>
                </a:solidFill>
              </a:rPr>
              <a:t>You can find me at </a:t>
            </a:r>
            <a:r>
              <a:rPr lang="en-GB" sz="1800">
                <a:solidFill>
                  <a:schemeClr val="dk1"/>
                </a:solidFill>
                <a:highlight>
                  <a:schemeClr val="accent1"/>
                </a:highlight>
              </a:rPr>
              <a:t>@username</a:t>
            </a:r>
            <a:endParaRPr sz="1800">
              <a:solidFill>
                <a:schemeClr val="dk1"/>
              </a:solidFill>
              <a:highlight>
                <a:schemeClr val="accent1"/>
              </a:highlight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b="1"/>
          </a:p>
        </p:txBody>
      </p:sp>
      <p:cxnSp>
        <p:nvCxnSpPr>
          <p:cNvPr id="101" name="Google Shape;101;p14"/>
          <p:cNvCxnSpPr/>
          <p:nvPr/>
        </p:nvCxnSpPr>
        <p:spPr>
          <a:xfrm>
            <a:off x="6450" y="1428750"/>
            <a:ext cx="23973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02" name="Google Shape;102;p14"/>
          <p:cNvPicPr preferRelativeResize="0"/>
          <p:nvPr/>
        </p:nvPicPr>
        <p:blipFill rotWithShape="1">
          <a:blip r:embed="rId1"/>
          <a:srcRect l="20292" t="32967" r="20286" b="27417"/>
          <a:stretch>
            <a:fillRect/>
          </a:stretch>
        </p:blipFill>
        <p:spPr>
          <a:xfrm>
            <a:off x="834600" y="861898"/>
            <a:ext cx="1133700" cy="1133700"/>
          </a:xfrm>
          <a:prstGeom prst="ellipse">
            <a:avLst/>
          </a:prstGeom>
          <a:noFill/>
          <a:ln>
            <a:noFill/>
          </a:ln>
        </p:spPr>
      </p:pic>
      <p:sp>
        <p:nvSpPr>
          <p:cNvPr id="103" name="Google Shape;103;p14"/>
          <p:cNvSpPr txBox="1"/>
          <p:nvPr>
            <p:ph type="ctrTitle" idx="4294967295"/>
          </p:nvPr>
        </p:nvSpPr>
        <p:spPr>
          <a:xfrm>
            <a:off x="2371625" y="816550"/>
            <a:ext cx="49080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/>
              <a:t>Hello!</a:t>
            </a:r>
            <a:endParaRPr sz="6000"/>
          </a:p>
        </p:txBody>
      </p:sp>
      <p:cxnSp>
        <p:nvCxnSpPr>
          <p:cNvPr id="104" name="Google Shape;104;p14"/>
          <p:cNvCxnSpPr/>
          <p:nvPr/>
        </p:nvCxnSpPr>
        <p:spPr>
          <a:xfrm>
            <a:off x="4738400" y="1428750"/>
            <a:ext cx="44055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5" name="Google Shape;105;p14"/>
          <p:cNvSpPr txBox="1"/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6"/>
          <p:cNvSpPr txBox="1"/>
          <p:nvPr>
            <p:ph type="body" idx="1"/>
          </p:nvPr>
        </p:nvSpPr>
        <p:spPr>
          <a:xfrm>
            <a:off x="2105050" y="2238000"/>
            <a:ext cx="4933800" cy="819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/>
              <a:t>Quotations are commonly printed as a means of inspiration and to invoke </a:t>
            </a:r>
            <a:r>
              <a:rPr lang="en-GB">
                <a:highlight>
                  <a:schemeClr val="accent1"/>
                </a:highlight>
              </a:rPr>
              <a:t>philosophical thoughts</a:t>
            </a:r>
            <a:r>
              <a:rPr lang="en-GB">
                <a:highlight>
                  <a:srgbClr val="FFCD00"/>
                </a:highlight>
              </a:rPr>
              <a:t> </a:t>
            </a:r>
            <a:r>
              <a:rPr lang="en-GB"/>
              <a:t>from the reader.</a:t>
            </a:r>
            <a:endParaRPr lang="en-GB"/>
          </a:p>
        </p:txBody>
      </p:sp>
      <p:sp>
        <p:nvSpPr>
          <p:cNvPr id="119" name="Google Shape;119;p16"/>
          <p:cNvSpPr txBox="1"/>
          <p:nvPr>
            <p:ph type="sldNum" idx="12"/>
          </p:nvPr>
        </p:nvSpPr>
        <p:spPr>
          <a:xfrm>
            <a:off x="4297650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7"/>
          <p:cNvSpPr txBox="1"/>
          <p:nvPr>
            <p:ph type="title"/>
          </p:nvPr>
        </p:nvSpPr>
        <p:spPr>
          <a:xfrm>
            <a:off x="1381250" y="896112"/>
            <a:ext cx="38784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This is a </a:t>
            </a:r>
            <a:r>
              <a:rPr lang="en-GB">
                <a:highlight>
                  <a:schemeClr val="accent1"/>
                </a:highlight>
              </a:rPr>
              <a:t>slide title</a:t>
            </a:r>
            <a:endParaRPr>
              <a:highlight>
                <a:schemeClr val="accent1"/>
              </a:highlight>
            </a:endParaRPr>
          </a:p>
        </p:txBody>
      </p:sp>
      <p:sp>
        <p:nvSpPr>
          <p:cNvPr id="125" name="Google Shape;125;p17"/>
          <p:cNvSpPr txBox="1"/>
          <p:nvPr>
            <p:ph type="body" idx="1"/>
          </p:nvPr>
        </p:nvSpPr>
        <p:spPr>
          <a:xfrm>
            <a:off x="1381250" y="1616470"/>
            <a:ext cx="6809700" cy="311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◉"/>
            </a:pPr>
            <a:r>
              <a:rPr lang="en-GB"/>
              <a:t>Here you have a list of items</a:t>
            </a:r>
            <a:endParaRPr lang="en-GB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◉"/>
            </a:pPr>
            <a:r>
              <a:rPr lang="en-GB"/>
              <a:t>And some text</a:t>
            </a:r>
            <a:endParaRPr lang="en-GB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◉"/>
            </a:pPr>
            <a:r>
              <a:rPr lang="en-GB"/>
              <a:t>But remember not to overload your slides with content</a:t>
            </a:r>
            <a:endParaRPr lang="en-GB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/>
              <a:buNone/>
            </a:p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/>
              <a:buNone/>
            </a:pPr>
            <a:r>
              <a:rPr lang="en-GB"/>
              <a:t>Your audience will listen to you or read the content, but won’t do both. </a:t>
            </a:r>
            <a:endParaRPr lang="en-GB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</a:p>
        </p:txBody>
      </p:sp>
      <p:grpSp>
        <p:nvGrpSpPr>
          <p:cNvPr id="126" name="Google Shape;126;p17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127" name="Google Shape;127;p17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8" name="Google Shape;128;p17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9" name="Google Shape;129;p17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0" name="Google Shape;130;p17"/>
            <p:cNvSpPr/>
            <p:nvPr/>
          </p:nvSpPr>
          <p:spPr>
            <a:xfrm>
              <a:off x="2814912" y="1754062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131" name="Google Shape;131;p17"/>
          <p:cNvSpPr txBox="1"/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8"/>
          <p:cNvSpPr txBox="1"/>
          <p:nvPr>
            <p:ph type="ctrTitle" idx="4294967295"/>
          </p:nvPr>
        </p:nvSpPr>
        <p:spPr>
          <a:xfrm>
            <a:off x="1951575" y="2878750"/>
            <a:ext cx="52410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>
                <a:highlight>
                  <a:schemeClr val="accent1"/>
                </a:highlight>
              </a:rPr>
              <a:t>Big concept</a:t>
            </a:r>
            <a:endParaRPr sz="4800">
              <a:highlight>
                <a:schemeClr val="accent1"/>
              </a:highlight>
            </a:endParaRPr>
          </a:p>
        </p:txBody>
      </p:sp>
      <p:sp>
        <p:nvSpPr>
          <p:cNvPr id="137" name="Google Shape;137;p18"/>
          <p:cNvSpPr txBox="1"/>
          <p:nvPr>
            <p:ph type="subTitle" idx="4294967295"/>
          </p:nvPr>
        </p:nvSpPr>
        <p:spPr>
          <a:xfrm>
            <a:off x="1951575" y="3792555"/>
            <a:ext cx="52410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 sz="1800"/>
              <a:t>Bring the attention of your audience over a key concept using icons or illustrations</a:t>
            </a:r>
            <a:endParaRPr sz="1800"/>
          </a:p>
        </p:txBody>
      </p:sp>
      <p:cxnSp>
        <p:nvCxnSpPr>
          <p:cNvPr id="138" name="Google Shape;138;p18"/>
          <p:cNvCxnSpPr/>
          <p:nvPr/>
        </p:nvCxnSpPr>
        <p:spPr>
          <a:xfrm>
            <a:off x="-6025" y="1668728"/>
            <a:ext cx="91620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9" name="Google Shape;139;p18"/>
          <p:cNvSpPr/>
          <p:nvPr/>
        </p:nvSpPr>
        <p:spPr>
          <a:xfrm>
            <a:off x="3470200" y="566931"/>
            <a:ext cx="2203500" cy="22035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140" name="Google Shape;140;p18"/>
          <p:cNvGrpSpPr/>
          <p:nvPr/>
        </p:nvGrpSpPr>
        <p:grpSpPr>
          <a:xfrm>
            <a:off x="4184367" y="854983"/>
            <a:ext cx="1035173" cy="1035155"/>
            <a:chOff x="6643075" y="3664250"/>
            <a:chExt cx="407950" cy="407975"/>
          </a:xfrm>
        </p:grpSpPr>
        <p:sp>
          <p:nvSpPr>
            <p:cNvPr id="141" name="Google Shape;141;p18"/>
            <p:cNvSpPr/>
            <p:nvPr/>
          </p:nvSpPr>
          <p:spPr>
            <a:xfrm>
              <a:off x="6794075" y="3815250"/>
              <a:ext cx="211300" cy="211300"/>
            </a:xfrm>
            <a:custGeom>
              <a:avLst/>
              <a:gdLst/>
              <a:ahLst/>
              <a:cxnLst/>
              <a:rect l="l" t="t" r="r" b="b"/>
              <a:pathLst>
                <a:path w="8452" h="8452" fill="none" extrusionOk="0">
                  <a:moveTo>
                    <a:pt x="0" y="8135"/>
                  </a:moveTo>
                  <a:lnTo>
                    <a:pt x="0" y="8135"/>
                  </a:lnTo>
                  <a:lnTo>
                    <a:pt x="438" y="8257"/>
                  </a:lnTo>
                  <a:lnTo>
                    <a:pt x="852" y="8354"/>
                  </a:lnTo>
                  <a:lnTo>
                    <a:pt x="1291" y="8403"/>
                  </a:lnTo>
                  <a:lnTo>
                    <a:pt x="1729" y="8452"/>
                  </a:lnTo>
                  <a:lnTo>
                    <a:pt x="2168" y="8452"/>
                  </a:lnTo>
                  <a:lnTo>
                    <a:pt x="2606" y="8427"/>
                  </a:lnTo>
                  <a:lnTo>
                    <a:pt x="3020" y="8378"/>
                  </a:lnTo>
                  <a:lnTo>
                    <a:pt x="3458" y="8281"/>
                  </a:lnTo>
                  <a:lnTo>
                    <a:pt x="3872" y="8184"/>
                  </a:lnTo>
                  <a:lnTo>
                    <a:pt x="4311" y="8037"/>
                  </a:lnTo>
                  <a:lnTo>
                    <a:pt x="4701" y="7867"/>
                  </a:lnTo>
                  <a:lnTo>
                    <a:pt x="5115" y="7672"/>
                  </a:lnTo>
                  <a:lnTo>
                    <a:pt x="5504" y="7429"/>
                  </a:lnTo>
                  <a:lnTo>
                    <a:pt x="5870" y="7185"/>
                  </a:lnTo>
                  <a:lnTo>
                    <a:pt x="6235" y="6893"/>
                  </a:lnTo>
                  <a:lnTo>
                    <a:pt x="6576" y="6576"/>
                  </a:lnTo>
                  <a:lnTo>
                    <a:pt x="6576" y="6576"/>
                  </a:lnTo>
                  <a:lnTo>
                    <a:pt x="6892" y="6235"/>
                  </a:lnTo>
                  <a:lnTo>
                    <a:pt x="7185" y="5870"/>
                  </a:lnTo>
                  <a:lnTo>
                    <a:pt x="7428" y="5505"/>
                  </a:lnTo>
                  <a:lnTo>
                    <a:pt x="7672" y="5115"/>
                  </a:lnTo>
                  <a:lnTo>
                    <a:pt x="7867" y="4701"/>
                  </a:lnTo>
                  <a:lnTo>
                    <a:pt x="8037" y="4311"/>
                  </a:lnTo>
                  <a:lnTo>
                    <a:pt x="8183" y="3873"/>
                  </a:lnTo>
                  <a:lnTo>
                    <a:pt x="8281" y="3459"/>
                  </a:lnTo>
                  <a:lnTo>
                    <a:pt x="8378" y="3020"/>
                  </a:lnTo>
                  <a:lnTo>
                    <a:pt x="8427" y="2606"/>
                  </a:lnTo>
                  <a:lnTo>
                    <a:pt x="8451" y="2168"/>
                  </a:lnTo>
                  <a:lnTo>
                    <a:pt x="8451" y="1730"/>
                  </a:lnTo>
                  <a:lnTo>
                    <a:pt x="8402" y="1291"/>
                  </a:lnTo>
                  <a:lnTo>
                    <a:pt x="8354" y="853"/>
                  </a:lnTo>
                  <a:lnTo>
                    <a:pt x="8256" y="439"/>
                  </a:lnTo>
                  <a:lnTo>
                    <a:pt x="8135" y="0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2" name="Google Shape;142;p18"/>
            <p:cNvSpPr/>
            <p:nvPr/>
          </p:nvSpPr>
          <p:spPr>
            <a:xfrm>
              <a:off x="6643075" y="3664250"/>
              <a:ext cx="407950" cy="407975"/>
            </a:xfrm>
            <a:custGeom>
              <a:avLst/>
              <a:gdLst/>
              <a:ahLst/>
              <a:cxnLst/>
              <a:rect l="l" t="t" r="r" b="b"/>
              <a:pathLst>
                <a:path w="16318" h="16319" fill="none" extrusionOk="0">
                  <a:moveTo>
                    <a:pt x="16074" y="244"/>
                  </a:moveTo>
                  <a:lnTo>
                    <a:pt x="16074" y="244"/>
                  </a:lnTo>
                  <a:lnTo>
                    <a:pt x="15928" y="122"/>
                  </a:lnTo>
                  <a:lnTo>
                    <a:pt x="15758" y="49"/>
                  </a:lnTo>
                  <a:lnTo>
                    <a:pt x="15538" y="0"/>
                  </a:lnTo>
                  <a:lnTo>
                    <a:pt x="15319" y="0"/>
                  </a:lnTo>
                  <a:lnTo>
                    <a:pt x="15051" y="25"/>
                  </a:lnTo>
                  <a:lnTo>
                    <a:pt x="14759" y="73"/>
                  </a:lnTo>
                  <a:lnTo>
                    <a:pt x="14442" y="171"/>
                  </a:lnTo>
                  <a:lnTo>
                    <a:pt x="14102" y="293"/>
                  </a:lnTo>
                  <a:lnTo>
                    <a:pt x="13736" y="439"/>
                  </a:lnTo>
                  <a:lnTo>
                    <a:pt x="13347" y="609"/>
                  </a:lnTo>
                  <a:lnTo>
                    <a:pt x="12957" y="828"/>
                  </a:lnTo>
                  <a:lnTo>
                    <a:pt x="12543" y="1048"/>
                  </a:lnTo>
                  <a:lnTo>
                    <a:pt x="11666" y="1608"/>
                  </a:lnTo>
                  <a:lnTo>
                    <a:pt x="10716" y="2265"/>
                  </a:lnTo>
                  <a:lnTo>
                    <a:pt x="10716" y="2265"/>
                  </a:lnTo>
                  <a:lnTo>
                    <a:pt x="10278" y="2095"/>
                  </a:lnTo>
                  <a:lnTo>
                    <a:pt x="9815" y="1949"/>
                  </a:lnTo>
                  <a:lnTo>
                    <a:pt x="9352" y="1851"/>
                  </a:lnTo>
                  <a:lnTo>
                    <a:pt x="8890" y="1778"/>
                  </a:lnTo>
                  <a:lnTo>
                    <a:pt x="8427" y="1730"/>
                  </a:lnTo>
                  <a:lnTo>
                    <a:pt x="7940" y="1730"/>
                  </a:lnTo>
                  <a:lnTo>
                    <a:pt x="7477" y="1778"/>
                  </a:lnTo>
                  <a:lnTo>
                    <a:pt x="7014" y="1827"/>
                  </a:lnTo>
                  <a:lnTo>
                    <a:pt x="6551" y="1924"/>
                  </a:lnTo>
                  <a:lnTo>
                    <a:pt x="6089" y="2070"/>
                  </a:lnTo>
                  <a:lnTo>
                    <a:pt x="5650" y="2241"/>
                  </a:lnTo>
                  <a:lnTo>
                    <a:pt x="5212" y="2436"/>
                  </a:lnTo>
                  <a:lnTo>
                    <a:pt x="4774" y="2679"/>
                  </a:lnTo>
                  <a:lnTo>
                    <a:pt x="4384" y="2972"/>
                  </a:lnTo>
                  <a:lnTo>
                    <a:pt x="3994" y="3264"/>
                  </a:lnTo>
                  <a:lnTo>
                    <a:pt x="3605" y="3605"/>
                  </a:lnTo>
                  <a:lnTo>
                    <a:pt x="3605" y="3605"/>
                  </a:lnTo>
                  <a:lnTo>
                    <a:pt x="3264" y="3995"/>
                  </a:lnTo>
                  <a:lnTo>
                    <a:pt x="2971" y="4384"/>
                  </a:lnTo>
                  <a:lnTo>
                    <a:pt x="2679" y="4774"/>
                  </a:lnTo>
                  <a:lnTo>
                    <a:pt x="2436" y="5212"/>
                  </a:lnTo>
                  <a:lnTo>
                    <a:pt x="2241" y="5651"/>
                  </a:lnTo>
                  <a:lnTo>
                    <a:pt x="2070" y="6089"/>
                  </a:lnTo>
                  <a:lnTo>
                    <a:pt x="1924" y="6552"/>
                  </a:lnTo>
                  <a:lnTo>
                    <a:pt x="1827" y="7015"/>
                  </a:lnTo>
                  <a:lnTo>
                    <a:pt x="1778" y="7477"/>
                  </a:lnTo>
                  <a:lnTo>
                    <a:pt x="1729" y="7940"/>
                  </a:lnTo>
                  <a:lnTo>
                    <a:pt x="1729" y="8427"/>
                  </a:lnTo>
                  <a:lnTo>
                    <a:pt x="1778" y="8890"/>
                  </a:lnTo>
                  <a:lnTo>
                    <a:pt x="1851" y="9353"/>
                  </a:lnTo>
                  <a:lnTo>
                    <a:pt x="1948" y="9815"/>
                  </a:lnTo>
                  <a:lnTo>
                    <a:pt x="2095" y="10278"/>
                  </a:lnTo>
                  <a:lnTo>
                    <a:pt x="2265" y="10716"/>
                  </a:lnTo>
                  <a:lnTo>
                    <a:pt x="2265" y="10716"/>
                  </a:lnTo>
                  <a:lnTo>
                    <a:pt x="1607" y="11666"/>
                  </a:lnTo>
                  <a:lnTo>
                    <a:pt x="1047" y="12543"/>
                  </a:lnTo>
                  <a:lnTo>
                    <a:pt x="828" y="12957"/>
                  </a:lnTo>
                  <a:lnTo>
                    <a:pt x="609" y="13347"/>
                  </a:lnTo>
                  <a:lnTo>
                    <a:pt x="438" y="13737"/>
                  </a:lnTo>
                  <a:lnTo>
                    <a:pt x="292" y="14102"/>
                  </a:lnTo>
                  <a:lnTo>
                    <a:pt x="170" y="14443"/>
                  </a:lnTo>
                  <a:lnTo>
                    <a:pt x="73" y="14759"/>
                  </a:lnTo>
                  <a:lnTo>
                    <a:pt x="24" y="15052"/>
                  </a:lnTo>
                  <a:lnTo>
                    <a:pt x="0" y="15320"/>
                  </a:lnTo>
                  <a:lnTo>
                    <a:pt x="0" y="15539"/>
                  </a:lnTo>
                  <a:lnTo>
                    <a:pt x="49" y="15758"/>
                  </a:lnTo>
                  <a:lnTo>
                    <a:pt x="122" y="15928"/>
                  </a:lnTo>
                  <a:lnTo>
                    <a:pt x="244" y="16075"/>
                  </a:lnTo>
                  <a:lnTo>
                    <a:pt x="244" y="16075"/>
                  </a:lnTo>
                  <a:lnTo>
                    <a:pt x="341" y="16172"/>
                  </a:lnTo>
                  <a:lnTo>
                    <a:pt x="487" y="16245"/>
                  </a:lnTo>
                  <a:lnTo>
                    <a:pt x="633" y="16294"/>
                  </a:lnTo>
                  <a:lnTo>
                    <a:pt x="804" y="16318"/>
                  </a:lnTo>
                  <a:lnTo>
                    <a:pt x="974" y="16318"/>
                  </a:lnTo>
                  <a:lnTo>
                    <a:pt x="1169" y="16318"/>
                  </a:lnTo>
                  <a:lnTo>
                    <a:pt x="1388" y="16269"/>
                  </a:lnTo>
                  <a:lnTo>
                    <a:pt x="1632" y="16221"/>
                  </a:lnTo>
                  <a:lnTo>
                    <a:pt x="2143" y="16075"/>
                  </a:lnTo>
                  <a:lnTo>
                    <a:pt x="2703" y="15831"/>
                  </a:lnTo>
                  <a:lnTo>
                    <a:pt x="3312" y="15539"/>
                  </a:lnTo>
                  <a:lnTo>
                    <a:pt x="3946" y="15149"/>
                  </a:lnTo>
                  <a:lnTo>
                    <a:pt x="4652" y="14711"/>
                  </a:lnTo>
                  <a:lnTo>
                    <a:pt x="5358" y="14224"/>
                  </a:lnTo>
                  <a:lnTo>
                    <a:pt x="6113" y="13663"/>
                  </a:lnTo>
                  <a:lnTo>
                    <a:pt x="6892" y="13055"/>
                  </a:lnTo>
                  <a:lnTo>
                    <a:pt x="7696" y="12397"/>
                  </a:lnTo>
                  <a:lnTo>
                    <a:pt x="8500" y="11691"/>
                  </a:lnTo>
                  <a:lnTo>
                    <a:pt x="9304" y="10936"/>
                  </a:lnTo>
                  <a:lnTo>
                    <a:pt x="10132" y="10132"/>
                  </a:lnTo>
                  <a:lnTo>
                    <a:pt x="10132" y="10132"/>
                  </a:lnTo>
                  <a:lnTo>
                    <a:pt x="10935" y="9304"/>
                  </a:lnTo>
                  <a:lnTo>
                    <a:pt x="11690" y="8500"/>
                  </a:lnTo>
                  <a:lnTo>
                    <a:pt x="12397" y="7696"/>
                  </a:lnTo>
                  <a:lnTo>
                    <a:pt x="13054" y="6893"/>
                  </a:lnTo>
                  <a:lnTo>
                    <a:pt x="13663" y="6113"/>
                  </a:lnTo>
                  <a:lnTo>
                    <a:pt x="14223" y="5358"/>
                  </a:lnTo>
                  <a:lnTo>
                    <a:pt x="14710" y="4652"/>
                  </a:lnTo>
                  <a:lnTo>
                    <a:pt x="15149" y="3946"/>
                  </a:lnTo>
                  <a:lnTo>
                    <a:pt x="15538" y="3313"/>
                  </a:lnTo>
                  <a:lnTo>
                    <a:pt x="15831" y="2704"/>
                  </a:lnTo>
                  <a:lnTo>
                    <a:pt x="16074" y="2144"/>
                  </a:lnTo>
                  <a:lnTo>
                    <a:pt x="16220" y="1632"/>
                  </a:lnTo>
                  <a:lnTo>
                    <a:pt x="16269" y="1389"/>
                  </a:lnTo>
                  <a:lnTo>
                    <a:pt x="16318" y="1169"/>
                  </a:lnTo>
                  <a:lnTo>
                    <a:pt x="16318" y="975"/>
                  </a:lnTo>
                  <a:lnTo>
                    <a:pt x="16318" y="804"/>
                  </a:lnTo>
                  <a:lnTo>
                    <a:pt x="16293" y="634"/>
                  </a:lnTo>
                  <a:lnTo>
                    <a:pt x="16245" y="487"/>
                  </a:lnTo>
                  <a:lnTo>
                    <a:pt x="16172" y="341"/>
                  </a:lnTo>
                  <a:lnTo>
                    <a:pt x="16074" y="244"/>
                  </a:lnTo>
                  <a:lnTo>
                    <a:pt x="16074" y="244"/>
                  </a:lnTo>
                  <a:close/>
                  <a:moveTo>
                    <a:pt x="1827" y="13810"/>
                  </a:moveTo>
                  <a:lnTo>
                    <a:pt x="1827" y="13810"/>
                  </a:lnTo>
                  <a:lnTo>
                    <a:pt x="1754" y="13737"/>
                  </a:lnTo>
                  <a:lnTo>
                    <a:pt x="1729" y="13639"/>
                  </a:lnTo>
                  <a:lnTo>
                    <a:pt x="1681" y="13542"/>
                  </a:lnTo>
                  <a:lnTo>
                    <a:pt x="1681" y="13444"/>
                  </a:lnTo>
                  <a:lnTo>
                    <a:pt x="1681" y="13176"/>
                  </a:lnTo>
                  <a:lnTo>
                    <a:pt x="1754" y="12884"/>
                  </a:lnTo>
                  <a:lnTo>
                    <a:pt x="1875" y="12519"/>
                  </a:lnTo>
                  <a:lnTo>
                    <a:pt x="2046" y="12153"/>
                  </a:lnTo>
                  <a:lnTo>
                    <a:pt x="2265" y="11715"/>
                  </a:lnTo>
                  <a:lnTo>
                    <a:pt x="2533" y="11277"/>
                  </a:lnTo>
                  <a:lnTo>
                    <a:pt x="2533" y="11277"/>
                  </a:lnTo>
                  <a:lnTo>
                    <a:pt x="2752" y="11642"/>
                  </a:lnTo>
                  <a:lnTo>
                    <a:pt x="3020" y="12007"/>
                  </a:lnTo>
                  <a:lnTo>
                    <a:pt x="3288" y="12373"/>
                  </a:lnTo>
                  <a:lnTo>
                    <a:pt x="3605" y="12714"/>
                  </a:lnTo>
                  <a:lnTo>
                    <a:pt x="3605" y="12714"/>
                  </a:lnTo>
                  <a:lnTo>
                    <a:pt x="3897" y="12957"/>
                  </a:lnTo>
                  <a:lnTo>
                    <a:pt x="4165" y="13201"/>
                  </a:lnTo>
                  <a:lnTo>
                    <a:pt x="4165" y="13201"/>
                  </a:lnTo>
                  <a:lnTo>
                    <a:pt x="3751" y="13444"/>
                  </a:lnTo>
                  <a:lnTo>
                    <a:pt x="3361" y="13639"/>
                  </a:lnTo>
                  <a:lnTo>
                    <a:pt x="3020" y="13785"/>
                  </a:lnTo>
                  <a:lnTo>
                    <a:pt x="2679" y="13883"/>
                  </a:lnTo>
                  <a:lnTo>
                    <a:pt x="2411" y="13956"/>
                  </a:lnTo>
                  <a:lnTo>
                    <a:pt x="2168" y="13956"/>
                  </a:lnTo>
                  <a:lnTo>
                    <a:pt x="2070" y="13931"/>
                  </a:lnTo>
                  <a:lnTo>
                    <a:pt x="1973" y="13907"/>
                  </a:lnTo>
                  <a:lnTo>
                    <a:pt x="1900" y="13858"/>
                  </a:lnTo>
                  <a:lnTo>
                    <a:pt x="1827" y="13810"/>
                  </a:lnTo>
                  <a:lnTo>
                    <a:pt x="1827" y="13810"/>
                  </a:lnTo>
                  <a:close/>
                  <a:moveTo>
                    <a:pt x="8159" y="4482"/>
                  </a:moveTo>
                  <a:lnTo>
                    <a:pt x="8159" y="4482"/>
                  </a:lnTo>
                  <a:lnTo>
                    <a:pt x="8037" y="4482"/>
                  </a:lnTo>
                  <a:lnTo>
                    <a:pt x="7940" y="4433"/>
                  </a:lnTo>
                  <a:lnTo>
                    <a:pt x="7842" y="4384"/>
                  </a:lnTo>
                  <a:lnTo>
                    <a:pt x="7745" y="4311"/>
                  </a:lnTo>
                  <a:lnTo>
                    <a:pt x="7672" y="4238"/>
                  </a:lnTo>
                  <a:lnTo>
                    <a:pt x="7623" y="4141"/>
                  </a:lnTo>
                  <a:lnTo>
                    <a:pt x="7574" y="4019"/>
                  </a:lnTo>
                  <a:lnTo>
                    <a:pt x="7574" y="3897"/>
                  </a:lnTo>
                  <a:lnTo>
                    <a:pt x="7574" y="3897"/>
                  </a:lnTo>
                  <a:lnTo>
                    <a:pt x="7574" y="3775"/>
                  </a:lnTo>
                  <a:lnTo>
                    <a:pt x="7623" y="3678"/>
                  </a:lnTo>
                  <a:lnTo>
                    <a:pt x="7672" y="3580"/>
                  </a:lnTo>
                  <a:lnTo>
                    <a:pt x="7745" y="3483"/>
                  </a:lnTo>
                  <a:lnTo>
                    <a:pt x="7842" y="3410"/>
                  </a:lnTo>
                  <a:lnTo>
                    <a:pt x="7940" y="3361"/>
                  </a:lnTo>
                  <a:lnTo>
                    <a:pt x="8037" y="3337"/>
                  </a:lnTo>
                  <a:lnTo>
                    <a:pt x="8159" y="3313"/>
                  </a:lnTo>
                  <a:lnTo>
                    <a:pt x="8159" y="3313"/>
                  </a:lnTo>
                  <a:lnTo>
                    <a:pt x="8281" y="3337"/>
                  </a:lnTo>
                  <a:lnTo>
                    <a:pt x="8378" y="3361"/>
                  </a:lnTo>
                  <a:lnTo>
                    <a:pt x="8476" y="3410"/>
                  </a:lnTo>
                  <a:lnTo>
                    <a:pt x="8573" y="3483"/>
                  </a:lnTo>
                  <a:lnTo>
                    <a:pt x="8646" y="3580"/>
                  </a:lnTo>
                  <a:lnTo>
                    <a:pt x="8695" y="3678"/>
                  </a:lnTo>
                  <a:lnTo>
                    <a:pt x="8743" y="3775"/>
                  </a:lnTo>
                  <a:lnTo>
                    <a:pt x="8743" y="3897"/>
                  </a:lnTo>
                  <a:lnTo>
                    <a:pt x="8743" y="3897"/>
                  </a:lnTo>
                  <a:lnTo>
                    <a:pt x="8743" y="4019"/>
                  </a:lnTo>
                  <a:lnTo>
                    <a:pt x="8695" y="4141"/>
                  </a:lnTo>
                  <a:lnTo>
                    <a:pt x="8646" y="4238"/>
                  </a:lnTo>
                  <a:lnTo>
                    <a:pt x="8573" y="4311"/>
                  </a:lnTo>
                  <a:lnTo>
                    <a:pt x="8476" y="4384"/>
                  </a:lnTo>
                  <a:lnTo>
                    <a:pt x="8378" y="4433"/>
                  </a:lnTo>
                  <a:lnTo>
                    <a:pt x="8281" y="4482"/>
                  </a:lnTo>
                  <a:lnTo>
                    <a:pt x="8159" y="4482"/>
                  </a:lnTo>
                  <a:lnTo>
                    <a:pt x="8159" y="4482"/>
                  </a:lnTo>
                  <a:close/>
                  <a:moveTo>
                    <a:pt x="9133" y="5943"/>
                  </a:moveTo>
                  <a:lnTo>
                    <a:pt x="9133" y="5943"/>
                  </a:lnTo>
                  <a:lnTo>
                    <a:pt x="9036" y="5943"/>
                  </a:lnTo>
                  <a:lnTo>
                    <a:pt x="8963" y="5919"/>
                  </a:lnTo>
                  <a:lnTo>
                    <a:pt x="8841" y="5846"/>
                  </a:lnTo>
                  <a:lnTo>
                    <a:pt x="8768" y="5724"/>
                  </a:lnTo>
                  <a:lnTo>
                    <a:pt x="8743" y="5651"/>
                  </a:lnTo>
                  <a:lnTo>
                    <a:pt x="8743" y="5553"/>
                  </a:lnTo>
                  <a:lnTo>
                    <a:pt x="8743" y="5553"/>
                  </a:lnTo>
                  <a:lnTo>
                    <a:pt x="8743" y="5480"/>
                  </a:lnTo>
                  <a:lnTo>
                    <a:pt x="8768" y="5407"/>
                  </a:lnTo>
                  <a:lnTo>
                    <a:pt x="8841" y="5285"/>
                  </a:lnTo>
                  <a:lnTo>
                    <a:pt x="8963" y="5212"/>
                  </a:lnTo>
                  <a:lnTo>
                    <a:pt x="9036" y="5188"/>
                  </a:lnTo>
                  <a:lnTo>
                    <a:pt x="9133" y="5164"/>
                  </a:lnTo>
                  <a:lnTo>
                    <a:pt x="9133" y="5164"/>
                  </a:lnTo>
                  <a:lnTo>
                    <a:pt x="9206" y="5188"/>
                  </a:lnTo>
                  <a:lnTo>
                    <a:pt x="9279" y="5212"/>
                  </a:lnTo>
                  <a:lnTo>
                    <a:pt x="9401" y="5285"/>
                  </a:lnTo>
                  <a:lnTo>
                    <a:pt x="9474" y="5407"/>
                  </a:lnTo>
                  <a:lnTo>
                    <a:pt x="9498" y="5480"/>
                  </a:lnTo>
                  <a:lnTo>
                    <a:pt x="9523" y="5553"/>
                  </a:lnTo>
                  <a:lnTo>
                    <a:pt x="9523" y="5553"/>
                  </a:lnTo>
                  <a:lnTo>
                    <a:pt x="9498" y="5651"/>
                  </a:lnTo>
                  <a:lnTo>
                    <a:pt x="9474" y="5724"/>
                  </a:lnTo>
                  <a:lnTo>
                    <a:pt x="9401" y="5846"/>
                  </a:lnTo>
                  <a:lnTo>
                    <a:pt x="9279" y="5919"/>
                  </a:lnTo>
                  <a:lnTo>
                    <a:pt x="9206" y="5943"/>
                  </a:lnTo>
                  <a:lnTo>
                    <a:pt x="9133" y="5943"/>
                  </a:lnTo>
                  <a:lnTo>
                    <a:pt x="9133" y="5943"/>
                  </a:lnTo>
                  <a:close/>
                  <a:moveTo>
                    <a:pt x="9986" y="4409"/>
                  </a:moveTo>
                  <a:lnTo>
                    <a:pt x="9986" y="4409"/>
                  </a:lnTo>
                  <a:lnTo>
                    <a:pt x="9888" y="4409"/>
                  </a:lnTo>
                  <a:lnTo>
                    <a:pt x="9815" y="4384"/>
                  </a:lnTo>
                  <a:lnTo>
                    <a:pt x="9693" y="4287"/>
                  </a:lnTo>
                  <a:lnTo>
                    <a:pt x="9620" y="4165"/>
                  </a:lnTo>
                  <a:lnTo>
                    <a:pt x="9596" y="4092"/>
                  </a:lnTo>
                  <a:lnTo>
                    <a:pt x="9596" y="4019"/>
                  </a:lnTo>
                  <a:lnTo>
                    <a:pt x="9596" y="4019"/>
                  </a:lnTo>
                  <a:lnTo>
                    <a:pt x="9596" y="3946"/>
                  </a:lnTo>
                  <a:lnTo>
                    <a:pt x="9620" y="3873"/>
                  </a:lnTo>
                  <a:lnTo>
                    <a:pt x="9693" y="3751"/>
                  </a:lnTo>
                  <a:lnTo>
                    <a:pt x="9815" y="3654"/>
                  </a:lnTo>
                  <a:lnTo>
                    <a:pt x="9888" y="3629"/>
                  </a:lnTo>
                  <a:lnTo>
                    <a:pt x="9986" y="3629"/>
                  </a:lnTo>
                  <a:lnTo>
                    <a:pt x="9986" y="3629"/>
                  </a:lnTo>
                  <a:lnTo>
                    <a:pt x="10059" y="3629"/>
                  </a:lnTo>
                  <a:lnTo>
                    <a:pt x="10132" y="3654"/>
                  </a:lnTo>
                  <a:lnTo>
                    <a:pt x="10253" y="3751"/>
                  </a:lnTo>
                  <a:lnTo>
                    <a:pt x="10327" y="3873"/>
                  </a:lnTo>
                  <a:lnTo>
                    <a:pt x="10351" y="3946"/>
                  </a:lnTo>
                  <a:lnTo>
                    <a:pt x="10375" y="4019"/>
                  </a:lnTo>
                  <a:lnTo>
                    <a:pt x="10375" y="4019"/>
                  </a:lnTo>
                  <a:lnTo>
                    <a:pt x="10351" y="4092"/>
                  </a:lnTo>
                  <a:lnTo>
                    <a:pt x="10327" y="4165"/>
                  </a:lnTo>
                  <a:lnTo>
                    <a:pt x="10253" y="4287"/>
                  </a:lnTo>
                  <a:lnTo>
                    <a:pt x="10132" y="4384"/>
                  </a:lnTo>
                  <a:lnTo>
                    <a:pt x="10059" y="4409"/>
                  </a:lnTo>
                  <a:lnTo>
                    <a:pt x="9986" y="4409"/>
                  </a:lnTo>
                  <a:lnTo>
                    <a:pt x="9986" y="4409"/>
                  </a:lnTo>
                  <a:close/>
                  <a:moveTo>
                    <a:pt x="13200" y="4165"/>
                  </a:moveTo>
                  <a:lnTo>
                    <a:pt x="13200" y="4165"/>
                  </a:lnTo>
                  <a:lnTo>
                    <a:pt x="12957" y="3897"/>
                  </a:lnTo>
                  <a:lnTo>
                    <a:pt x="12713" y="3605"/>
                  </a:lnTo>
                  <a:lnTo>
                    <a:pt x="12713" y="3605"/>
                  </a:lnTo>
                  <a:lnTo>
                    <a:pt x="12372" y="3288"/>
                  </a:lnTo>
                  <a:lnTo>
                    <a:pt x="12007" y="3020"/>
                  </a:lnTo>
                  <a:lnTo>
                    <a:pt x="11642" y="2752"/>
                  </a:lnTo>
                  <a:lnTo>
                    <a:pt x="11276" y="2533"/>
                  </a:lnTo>
                  <a:lnTo>
                    <a:pt x="11276" y="2533"/>
                  </a:lnTo>
                  <a:lnTo>
                    <a:pt x="11715" y="2265"/>
                  </a:lnTo>
                  <a:lnTo>
                    <a:pt x="12153" y="2046"/>
                  </a:lnTo>
                  <a:lnTo>
                    <a:pt x="12518" y="1876"/>
                  </a:lnTo>
                  <a:lnTo>
                    <a:pt x="12884" y="1754"/>
                  </a:lnTo>
                  <a:lnTo>
                    <a:pt x="13176" y="1681"/>
                  </a:lnTo>
                  <a:lnTo>
                    <a:pt x="13444" y="1681"/>
                  </a:lnTo>
                  <a:lnTo>
                    <a:pt x="13541" y="1681"/>
                  </a:lnTo>
                  <a:lnTo>
                    <a:pt x="13639" y="1730"/>
                  </a:lnTo>
                  <a:lnTo>
                    <a:pt x="13736" y="1754"/>
                  </a:lnTo>
                  <a:lnTo>
                    <a:pt x="13809" y="1827"/>
                  </a:lnTo>
                  <a:lnTo>
                    <a:pt x="13809" y="1827"/>
                  </a:lnTo>
                  <a:lnTo>
                    <a:pt x="13858" y="1900"/>
                  </a:lnTo>
                  <a:lnTo>
                    <a:pt x="13907" y="1973"/>
                  </a:lnTo>
                  <a:lnTo>
                    <a:pt x="13931" y="2070"/>
                  </a:lnTo>
                  <a:lnTo>
                    <a:pt x="13955" y="2168"/>
                  </a:lnTo>
                  <a:lnTo>
                    <a:pt x="13955" y="2411"/>
                  </a:lnTo>
                  <a:lnTo>
                    <a:pt x="13882" y="2679"/>
                  </a:lnTo>
                  <a:lnTo>
                    <a:pt x="13785" y="3020"/>
                  </a:lnTo>
                  <a:lnTo>
                    <a:pt x="13639" y="3361"/>
                  </a:lnTo>
                  <a:lnTo>
                    <a:pt x="13444" y="3751"/>
                  </a:lnTo>
                  <a:lnTo>
                    <a:pt x="13200" y="4165"/>
                  </a:lnTo>
                  <a:lnTo>
                    <a:pt x="13200" y="4165"/>
                  </a:lnTo>
                  <a:close/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143" name="Google Shape;143;p18"/>
          <p:cNvGrpSpPr/>
          <p:nvPr/>
        </p:nvGrpSpPr>
        <p:grpSpPr>
          <a:xfrm rot="-587406">
            <a:off x="4123593" y="2025001"/>
            <a:ext cx="425594" cy="425570"/>
            <a:chOff x="576250" y="4319400"/>
            <a:chExt cx="442075" cy="442050"/>
          </a:xfrm>
        </p:grpSpPr>
        <p:sp>
          <p:nvSpPr>
            <p:cNvPr id="144" name="Google Shape;144;p18"/>
            <p:cNvSpPr/>
            <p:nvPr/>
          </p:nvSpPr>
          <p:spPr>
            <a:xfrm>
              <a:off x="576250" y="4319400"/>
              <a:ext cx="442075" cy="442050"/>
            </a:xfrm>
            <a:custGeom>
              <a:avLst/>
              <a:gdLst/>
              <a:ahLst/>
              <a:cxnLst/>
              <a:rect l="l" t="t" r="r" b="b"/>
              <a:pathLst>
                <a:path w="17683" h="17682" fill="none" extrusionOk="0">
                  <a:moveTo>
                    <a:pt x="11472" y="17292"/>
                  </a:moveTo>
                  <a:lnTo>
                    <a:pt x="11472" y="12153"/>
                  </a:lnTo>
                  <a:lnTo>
                    <a:pt x="16416" y="7209"/>
                  </a:lnTo>
                  <a:lnTo>
                    <a:pt x="16416" y="7209"/>
                  </a:lnTo>
                  <a:lnTo>
                    <a:pt x="16562" y="7063"/>
                  </a:lnTo>
                  <a:lnTo>
                    <a:pt x="16684" y="6868"/>
                  </a:lnTo>
                  <a:lnTo>
                    <a:pt x="16830" y="6674"/>
                  </a:lnTo>
                  <a:lnTo>
                    <a:pt x="16927" y="6479"/>
                  </a:lnTo>
                  <a:lnTo>
                    <a:pt x="17146" y="6040"/>
                  </a:lnTo>
                  <a:lnTo>
                    <a:pt x="17317" y="5553"/>
                  </a:lnTo>
                  <a:lnTo>
                    <a:pt x="17439" y="5042"/>
                  </a:lnTo>
                  <a:lnTo>
                    <a:pt x="17560" y="4506"/>
                  </a:lnTo>
                  <a:lnTo>
                    <a:pt x="17633" y="3970"/>
                  </a:lnTo>
                  <a:lnTo>
                    <a:pt x="17658" y="3434"/>
                  </a:lnTo>
                  <a:lnTo>
                    <a:pt x="17682" y="2898"/>
                  </a:lnTo>
                  <a:lnTo>
                    <a:pt x="17682" y="2411"/>
                  </a:lnTo>
                  <a:lnTo>
                    <a:pt x="17658" y="1949"/>
                  </a:lnTo>
                  <a:lnTo>
                    <a:pt x="17609" y="1510"/>
                  </a:lnTo>
                  <a:lnTo>
                    <a:pt x="17536" y="1145"/>
                  </a:lnTo>
                  <a:lnTo>
                    <a:pt x="17463" y="828"/>
                  </a:lnTo>
                  <a:lnTo>
                    <a:pt x="17366" y="585"/>
                  </a:lnTo>
                  <a:lnTo>
                    <a:pt x="17292" y="487"/>
                  </a:lnTo>
                  <a:lnTo>
                    <a:pt x="17244" y="439"/>
                  </a:lnTo>
                  <a:lnTo>
                    <a:pt x="17244" y="439"/>
                  </a:lnTo>
                  <a:lnTo>
                    <a:pt x="17195" y="390"/>
                  </a:lnTo>
                  <a:lnTo>
                    <a:pt x="17098" y="317"/>
                  </a:lnTo>
                  <a:lnTo>
                    <a:pt x="16854" y="219"/>
                  </a:lnTo>
                  <a:lnTo>
                    <a:pt x="16537" y="146"/>
                  </a:lnTo>
                  <a:lnTo>
                    <a:pt x="16172" y="73"/>
                  </a:lnTo>
                  <a:lnTo>
                    <a:pt x="15734" y="25"/>
                  </a:lnTo>
                  <a:lnTo>
                    <a:pt x="15271" y="0"/>
                  </a:lnTo>
                  <a:lnTo>
                    <a:pt x="14784" y="0"/>
                  </a:lnTo>
                  <a:lnTo>
                    <a:pt x="14248" y="25"/>
                  </a:lnTo>
                  <a:lnTo>
                    <a:pt x="13712" y="49"/>
                  </a:lnTo>
                  <a:lnTo>
                    <a:pt x="13176" y="122"/>
                  </a:lnTo>
                  <a:lnTo>
                    <a:pt x="12641" y="244"/>
                  </a:lnTo>
                  <a:lnTo>
                    <a:pt x="12129" y="366"/>
                  </a:lnTo>
                  <a:lnTo>
                    <a:pt x="11642" y="536"/>
                  </a:lnTo>
                  <a:lnTo>
                    <a:pt x="11204" y="755"/>
                  </a:lnTo>
                  <a:lnTo>
                    <a:pt x="10985" y="853"/>
                  </a:lnTo>
                  <a:lnTo>
                    <a:pt x="10814" y="999"/>
                  </a:lnTo>
                  <a:lnTo>
                    <a:pt x="10619" y="1121"/>
                  </a:lnTo>
                  <a:lnTo>
                    <a:pt x="10473" y="1267"/>
                  </a:lnTo>
                  <a:lnTo>
                    <a:pt x="5529" y="6211"/>
                  </a:lnTo>
                  <a:lnTo>
                    <a:pt x="390" y="6211"/>
                  </a:lnTo>
                  <a:lnTo>
                    <a:pt x="390" y="6211"/>
                  </a:lnTo>
                  <a:lnTo>
                    <a:pt x="244" y="6235"/>
                  </a:lnTo>
                  <a:lnTo>
                    <a:pt x="147" y="6259"/>
                  </a:lnTo>
                  <a:lnTo>
                    <a:pt x="49" y="6308"/>
                  </a:lnTo>
                  <a:lnTo>
                    <a:pt x="0" y="6381"/>
                  </a:lnTo>
                  <a:lnTo>
                    <a:pt x="0" y="6454"/>
                  </a:lnTo>
                  <a:lnTo>
                    <a:pt x="25" y="6552"/>
                  </a:lnTo>
                  <a:lnTo>
                    <a:pt x="74" y="6649"/>
                  </a:lnTo>
                  <a:lnTo>
                    <a:pt x="171" y="6771"/>
                  </a:lnTo>
                  <a:lnTo>
                    <a:pt x="2582" y="9158"/>
                  </a:lnTo>
                  <a:lnTo>
                    <a:pt x="2265" y="9474"/>
                  </a:lnTo>
                  <a:lnTo>
                    <a:pt x="950" y="9718"/>
                  </a:lnTo>
                  <a:lnTo>
                    <a:pt x="950" y="9718"/>
                  </a:lnTo>
                  <a:lnTo>
                    <a:pt x="804" y="9767"/>
                  </a:lnTo>
                  <a:lnTo>
                    <a:pt x="682" y="9815"/>
                  </a:lnTo>
                  <a:lnTo>
                    <a:pt x="609" y="9913"/>
                  </a:lnTo>
                  <a:lnTo>
                    <a:pt x="561" y="9986"/>
                  </a:lnTo>
                  <a:lnTo>
                    <a:pt x="561" y="10083"/>
                  </a:lnTo>
                  <a:lnTo>
                    <a:pt x="585" y="10205"/>
                  </a:lnTo>
                  <a:lnTo>
                    <a:pt x="634" y="10302"/>
                  </a:lnTo>
                  <a:lnTo>
                    <a:pt x="731" y="10424"/>
                  </a:lnTo>
                  <a:lnTo>
                    <a:pt x="7258" y="16951"/>
                  </a:lnTo>
                  <a:lnTo>
                    <a:pt x="7258" y="16951"/>
                  </a:lnTo>
                  <a:lnTo>
                    <a:pt x="7380" y="17049"/>
                  </a:lnTo>
                  <a:lnTo>
                    <a:pt x="7477" y="17097"/>
                  </a:lnTo>
                  <a:lnTo>
                    <a:pt x="7599" y="17122"/>
                  </a:lnTo>
                  <a:lnTo>
                    <a:pt x="7697" y="17122"/>
                  </a:lnTo>
                  <a:lnTo>
                    <a:pt x="7770" y="17073"/>
                  </a:lnTo>
                  <a:lnTo>
                    <a:pt x="7867" y="17000"/>
                  </a:lnTo>
                  <a:lnTo>
                    <a:pt x="7916" y="16878"/>
                  </a:lnTo>
                  <a:lnTo>
                    <a:pt x="7965" y="16732"/>
                  </a:lnTo>
                  <a:lnTo>
                    <a:pt x="8208" y="15417"/>
                  </a:lnTo>
                  <a:lnTo>
                    <a:pt x="8525" y="15100"/>
                  </a:lnTo>
                  <a:lnTo>
                    <a:pt x="10911" y="17511"/>
                  </a:lnTo>
                  <a:lnTo>
                    <a:pt x="10911" y="17511"/>
                  </a:lnTo>
                  <a:lnTo>
                    <a:pt x="11033" y="17609"/>
                  </a:lnTo>
                  <a:lnTo>
                    <a:pt x="11131" y="17658"/>
                  </a:lnTo>
                  <a:lnTo>
                    <a:pt x="11228" y="17682"/>
                  </a:lnTo>
                  <a:lnTo>
                    <a:pt x="11301" y="17682"/>
                  </a:lnTo>
                  <a:lnTo>
                    <a:pt x="11374" y="17633"/>
                  </a:lnTo>
                  <a:lnTo>
                    <a:pt x="11423" y="17536"/>
                  </a:lnTo>
                  <a:lnTo>
                    <a:pt x="11447" y="17438"/>
                  </a:lnTo>
                  <a:lnTo>
                    <a:pt x="11472" y="17292"/>
                  </a:lnTo>
                  <a:lnTo>
                    <a:pt x="11472" y="17292"/>
                  </a:lnTo>
                  <a:close/>
                  <a:moveTo>
                    <a:pt x="6162" y="12202"/>
                  </a:moveTo>
                  <a:lnTo>
                    <a:pt x="6162" y="12202"/>
                  </a:lnTo>
                  <a:lnTo>
                    <a:pt x="6089" y="12275"/>
                  </a:lnTo>
                  <a:lnTo>
                    <a:pt x="6016" y="12324"/>
                  </a:lnTo>
                  <a:lnTo>
                    <a:pt x="5919" y="12348"/>
                  </a:lnTo>
                  <a:lnTo>
                    <a:pt x="5821" y="12348"/>
                  </a:lnTo>
                  <a:lnTo>
                    <a:pt x="5724" y="12348"/>
                  </a:lnTo>
                  <a:lnTo>
                    <a:pt x="5626" y="12324"/>
                  </a:lnTo>
                  <a:lnTo>
                    <a:pt x="5553" y="12275"/>
                  </a:lnTo>
                  <a:lnTo>
                    <a:pt x="5480" y="12202"/>
                  </a:lnTo>
                  <a:lnTo>
                    <a:pt x="5480" y="12202"/>
                  </a:lnTo>
                  <a:lnTo>
                    <a:pt x="5407" y="12129"/>
                  </a:lnTo>
                  <a:lnTo>
                    <a:pt x="5359" y="12056"/>
                  </a:lnTo>
                  <a:lnTo>
                    <a:pt x="5334" y="11959"/>
                  </a:lnTo>
                  <a:lnTo>
                    <a:pt x="5334" y="11861"/>
                  </a:lnTo>
                  <a:lnTo>
                    <a:pt x="5334" y="11764"/>
                  </a:lnTo>
                  <a:lnTo>
                    <a:pt x="5359" y="11666"/>
                  </a:lnTo>
                  <a:lnTo>
                    <a:pt x="5407" y="11593"/>
                  </a:lnTo>
                  <a:lnTo>
                    <a:pt x="5480" y="11520"/>
                  </a:lnTo>
                  <a:lnTo>
                    <a:pt x="8013" y="8987"/>
                  </a:lnTo>
                  <a:lnTo>
                    <a:pt x="8013" y="8987"/>
                  </a:lnTo>
                  <a:lnTo>
                    <a:pt x="8086" y="8939"/>
                  </a:lnTo>
                  <a:lnTo>
                    <a:pt x="8159" y="8890"/>
                  </a:lnTo>
                  <a:lnTo>
                    <a:pt x="8257" y="8865"/>
                  </a:lnTo>
                  <a:lnTo>
                    <a:pt x="8354" y="8841"/>
                  </a:lnTo>
                  <a:lnTo>
                    <a:pt x="8452" y="8865"/>
                  </a:lnTo>
                  <a:lnTo>
                    <a:pt x="8525" y="8890"/>
                  </a:lnTo>
                  <a:lnTo>
                    <a:pt x="8622" y="8939"/>
                  </a:lnTo>
                  <a:lnTo>
                    <a:pt x="8695" y="8987"/>
                  </a:lnTo>
                  <a:lnTo>
                    <a:pt x="8695" y="8987"/>
                  </a:lnTo>
                  <a:lnTo>
                    <a:pt x="8744" y="9060"/>
                  </a:lnTo>
                  <a:lnTo>
                    <a:pt x="8793" y="9158"/>
                  </a:lnTo>
                  <a:lnTo>
                    <a:pt x="8817" y="9231"/>
                  </a:lnTo>
                  <a:lnTo>
                    <a:pt x="8841" y="9328"/>
                  </a:lnTo>
                  <a:lnTo>
                    <a:pt x="8817" y="9426"/>
                  </a:lnTo>
                  <a:lnTo>
                    <a:pt x="8793" y="9523"/>
                  </a:lnTo>
                  <a:lnTo>
                    <a:pt x="8744" y="9596"/>
                  </a:lnTo>
                  <a:lnTo>
                    <a:pt x="8695" y="9669"/>
                  </a:lnTo>
                  <a:lnTo>
                    <a:pt x="6162" y="12202"/>
                  </a:lnTo>
                  <a:close/>
                  <a:moveTo>
                    <a:pt x="13396" y="7307"/>
                  </a:moveTo>
                  <a:lnTo>
                    <a:pt x="13396" y="7307"/>
                  </a:lnTo>
                  <a:lnTo>
                    <a:pt x="13274" y="7404"/>
                  </a:lnTo>
                  <a:lnTo>
                    <a:pt x="13152" y="7477"/>
                  </a:lnTo>
                  <a:lnTo>
                    <a:pt x="13006" y="7526"/>
                  </a:lnTo>
                  <a:lnTo>
                    <a:pt x="12836" y="7550"/>
                  </a:lnTo>
                  <a:lnTo>
                    <a:pt x="12689" y="7526"/>
                  </a:lnTo>
                  <a:lnTo>
                    <a:pt x="12543" y="7477"/>
                  </a:lnTo>
                  <a:lnTo>
                    <a:pt x="12421" y="7404"/>
                  </a:lnTo>
                  <a:lnTo>
                    <a:pt x="12300" y="7307"/>
                  </a:lnTo>
                  <a:lnTo>
                    <a:pt x="10376" y="5383"/>
                  </a:lnTo>
                  <a:lnTo>
                    <a:pt x="10376" y="5383"/>
                  </a:lnTo>
                  <a:lnTo>
                    <a:pt x="10278" y="5261"/>
                  </a:lnTo>
                  <a:lnTo>
                    <a:pt x="10205" y="5139"/>
                  </a:lnTo>
                  <a:lnTo>
                    <a:pt x="10156" y="4993"/>
                  </a:lnTo>
                  <a:lnTo>
                    <a:pt x="10132" y="4847"/>
                  </a:lnTo>
                  <a:lnTo>
                    <a:pt x="10156" y="4676"/>
                  </a:lnTo>
                  <a:lnTo>
                    <a:pt x="10205" y="4530"/>
                  </a:lnTo>
                  <a:lnTo>
                    <a:pt x="10278" y="4408"/>
                  </a:lnTo>
                  <a:lnTo>
                    <a:pt x="10376" y="4287"/>
                  </a:lnTo>
                  <a:lnTo>
                    <a:pt x="10376" y="4287"/>
                  </a:lnTo>
                  <a:lnTo>
                    <a:pt x="11326" y="3313"/>
                  </a:lnTo>
                  <a:lnTo>
                    <a:pt x="11326" y="3313"/>
                  </a:lnTo>
                  <a:lnTo>
                    <a:pt x="11496" y="3166"/>
                  </a:lnTo>
                  <a:lnTo>
                    <a:pt x="11666" y="3045"/>
                  </a:lnTo>
                  <a:lnTo>
                    <a:pt x="11861" y="2947"/>
                  </a:lnTo>
                  <a:lnTo>
                    <a:pt x="12032" y="2850"/>
                  </a:lnTo>
                  <a:lnTo>
                    <a:pt x="12227" y="2777"/>
                  </a:lnTo>
                  <a:lnTo>
                    <a:pt x="12446" y="2728"/>
                  </a:lnTo>
                  <a:lnTo>
                    <a:pt x="12641" y="2704"/>
                  </a:lnTo>
                  <a:lnTo>
                    <a:pt x="12836" y="2704"/>
                  </a:lnTo>
                  <a:lnTo>
                    <a:pt x="13055" y="2704"/>
                  </a:lnTo>
                  <a:lnTo>
                    <a:pt x="13250" y="2728"/>
                  </a:lnTo>
                  <a:lnTo>
                    <a:pt x="13469" y="2777"/>
                  </a:lnTo>
                  <a:lnTo>
                    <a:pt x="13664" y="2850"/>
                  </a:lnTo>
                  <a:lnTo>
                    <a:pt x="13834" y="2947"/>
                  </a:lnTo>
                  <a:lnTo>
                    <a:pt x="14029" y="3045"/>
                  </a:lnTo>
                  <a:lnTo>
                    <a:pt x="14199" y="3166"/>
                  </a:lnTo>
                  <a:lnTo>
                    <a:pt x="14370" y="3313"/>
                  </a:lnTo>
                  <a:lnTo>
                    <a:pt x="14370" y="3313"/>
                  </a:lnTo>
                  <a:lnTo>
                    <a:pt x="14516" y="3483"/>
                  </a:lnTo>
                  <a:lnTo>
                    <a:pt x="14638" y="3653"/>
                  </a:lnTo>
                  <a:lnTo>
                    <a:pt x="14735" y="3848"/>
                  </a:lnTo>
                  <a:lnTo>
                    <a:pt x="14833" y="4019"/>
                  </a:lnTo>
                  <a:lnTo>
                    <a:pt x="14906" y="4214"/>
                  </a:lnTo>
                  <a:lnTo>
                    <a:pt x="14954" y="4433"/>
                  </a:lnTo>
                  <a:lnTo>
                    <a:pt x="14979" y="4628"/>
                  </a:lnTo>
                  <a:lnTo>
                    <a:pt x="14979" y="4847"/>
                  </a:lnTo>
                  <a:lnTo>
                    <a:pt x="14979" y="5042"/>
                  </a:lnTo>
                  <a:lnTo>
                    <a:pt x="14954" y="5237"/>
                  </a:lnTo>
                  <a:lnTo>
                    <a:pt x="14906" y="5456"/>
                  </a:lnTo>
                  <a:lnTo>
                    <a:pt x="14833" y="5651"/>
                  </a:lnTo>
                  <a:lnTo>
                    <a:pt x="14735" y="5821"/>
                  </a:lnTo>
                  <a:lnTo>
                    <a:pt x="14638" y="6016"/>
                  </a:lnTo>
                  <a:lnTo>
                    <a:pt x="14516" y="6186"/>
                  </a:lnTo>
                  <a:lnTo>
                    <a:pt x="14370" y="6357"/>
                  </a:lnTo>
                  <a:lnTo>
                    <a:pt x="14370" y="6357"/>
                  </a:lnTo>
                  <a:lnTo>
                    <a:pt x="13396" y="7307"/>
                  </a:lnTo>
                  <a:lnTo>
                    <a:pt x="13396" y="7307"/>
                  </a:lnTo>
                  <a:close/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5" name="Google Shape;145;p18"/>
            <p:cNvSpPr/>
            <p:nvPr/>
          </p:nvSpPr>
          <p:spPr>
            <a:xfrm>
              <a:off x="595725" y="4668875"/>
              <a:ext cx="73100" cy="73100"/>
            </a:xfrm>
            <a:custGeom>
              <a:avLst/>
              <a:gdLst/>
              <a:ahLst/>
              <a:cxnLst/>
              <a:rect l="l" t="t" r="r" b="b"/>
              <a:pathLst>
                <a:path w="2924" h="2924" fill="none" extrusionOk="0">
                  <a:moveTo>
                    <a:pt x="2656" y="269"/>
                  </a:moveTo>
                  <a:lnTo>
                    <a:pt x="2656" y="269"/>
                  </a:lnTo>
                  <a:lnTo>
                    <a:pt x="2509" y="147"/>
                  </a:lnTo>
                  <a:lnTo>
                    <a:pt x="2363" y="74"/>
                  </a:lnTo>
                  <a:lnTo>
                    <a:pt x="2193" y="25"/>
                  </a:lnTo>
                  <a:lnTo>
                    <a:pt x="2022" y="1"/>
                  </a:lnTo>
                  <a:lnTo>
                    <a:pt x="1852" y="25"/>
                  </a:lnTo>
                  <a:lnTo>
                    <a:pt x="1681" y="74"/>
                  </a:lnTo>
                  <a:lnTo>
                    <a:pt x="1511" y="147"/>
                  </a:lnTo>
                  <a:lnTo>
                    <a:pt x="1365" y="269"/>
                  </a:lnTo>
                  <a:lnTo>
                    <a:pt x="1365" y="269"/>
                  </a:lnTo>
                  <a:lnTo>
                    <a:pt x="1219" y="488"/>
                  </a:lnTo>
                  <a:lnTo>
                    <a:pt x="999" y="829"/>
                  </a:lnTo>
                  <a:lnTo>
                    <a:pt x="561" y="1730"/>
                  </a:lnTo>
                  <a:lnTo>
                    <a:pt x="171" y="2558"/>
                  </a:lnTo>
                  <a:lnTo>
                    <a:pt x="1" y="2924"/>
                  </a:lnTo>
                  <a:lnTo>
                    <a:pt x="1" y="2924"/>
                  </a:lnTo>
                  <a:lnTo>
                    <a:pt x="366" y="2753"/>
                  </a:lnTo>
                  <a:lnTo>
                    <a:pt x="1194" y="2363"/>
                  </a:lnTo>
                  <a:lnTo>
                    <a:pt x="2095" y="1925"/>
                  </a:lnTo>
                  <a:lnTo>
                    <a:pt x="2436" y="1706"/>
                  </a:lnTo>
                  <a:lnTo>
                    <a:pt x="2656" y="1560"/>
                  </a:lnTo>
                  <a:lnTo>
                    <a:pt x="2656" y="1560"/>
                  </a:lnTo>
                  <a:lnTo>
                    <a:pt x="2777" y="1414"/>
                  </a:lnTo>
                  <a:lnTo>
                    <a:pt x="2850" y="1243"/>
                  </a:lnTo>
                  <a:lnTo>
                    <a:pt x="2899" y="1073"/>
                  </a:lnTo>
                  <a:lnTo>
                    <a:pt x="2923" y="902"/>
                  </a:lnTo>
                  <a:lnTo>
                    <a:pt x="2899" y="732"/>
                  </a:lnTo>
                  <a:lnTo>
                    <a:pt x="2850" y="561"/>
                  </a:lnTo>
                  <a:lnTo>
                    <a:pt x="2777" y="415"/>
                  </a:lnTo>
                  <a:lnTo>
                    <a:pt x="2656" y="269"/>
                  </a:lnTo>
                  <a:lnTo>
                    <a:pt x="2656" y="269"/>
                  </a:lnTo>
                  <a:close/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6" name="Google Shape;146;p18"/>
            <p:cNvSpPr/>
            <p:nvPr/>
          </p:nvSpPr>
          <p:spPr>
            <a:xfrm>
              <a:off x="652350" y="4711500"/>
              <a:ext cx="46925" cy="46925"/>
            </a:xfrm>
            <a:custGeom>
              <a:avLst/>
              <a:gdLst/>
              <a:ahLst/>
              <a:cxnLst/>
              <a:rect l="l" t="t" r="r" b="b"/>
              <a:pathLst>
                <a:path w="1877" h="1877" fill="none" extrusionOk="0">
                  <a:moveTo>
                    <a:pt x="1657" y="244"/>
                  </a:moveTo>
                  <a:lnTo>
                    <a:pt x="1657" y="244"/>
                  </a:lnTo>
                  <a:lnTo>
                    <a:pt x="1535" y="147"/>
                  </a:lnTo>
                  <a:lnTo>
                    <a:pt x="1413" y="74"/>
                  </a:lnTo>
                  <a:lnTo>
                    <a:pt x="1267" y="25"/>
                  </a:lnTo>
                  <a:lnTo>
                    <a:pt x="1121" y="1"/>
                  </a:lnTo>
                  <a:lnTo>
                    <a:pt x="975" y="25"/>
                  </a:lnTo>
                  <a:lnTo>
                    <a:pt x="829" y="74"/>
                  </a:lnTo>
                  <a:lnTo>
                    <a:pt x="707" y="147"/>
                  </a:lnTo>
                  <a:lnTo>
                    <a:pt x="585" y="244"/>
                  </a:lnTo>
                  <a:lnTo>
                    <a:pt x="585" y="244"/>
                  </a:lnTo>
                  <a:lnTo>
                    <a:pt x="464" y="391"/>
                  </a:lnTo>
                  <a:lnTo>
                    <a:pt x="366" y="610"/>
                  </a:lnTo>
                  <a:lnTo>
                    <a:pt x="269" y="878"/>
                  </a:lnTo>
                  <a:lnTo>
                    <a:pt x="171" y="1170"/>
                  </a:lnTo>
                  <a:lnTo>
                    <a:pt x="50" y="1681"/>
                  </a:lnTo>
                  <a:lnTo>
                    <a:pt x="1" y="1876"/>
                  </a:lnTo>
                  <a:lnTo>
                    <a:pt x="1" y="1876"/>
                  </a:lnTo>
                  <a:lnTo>
                    <a:pt x="220" y="1852"/>
                  </a:lnTo>
                  <a:lnTo>
                    <a:pt x="731" y="1706"/>
                  </a:lnTo>
                  <a:lnTo>
                    <a:pt x="999" y="1633"/>
                  </a:lnTo>
                  <a:lnTo>
                    <a:pt x="1267" y="1535"/>
                  </a:lnTo>
                  <a:lnTo>
                    <a:pt x="1511" y="1413"/>
                  </a:lnTo>
                  <a:lnTo>
                    <a:pt x="1657" y="1316"/>
                  </a:lnTo>
                  <a:lnTo>
                    <a:pt x="1657" y="1316"/>
                  </a:lnTo>
                  <a:lnTo>
                    <a:pt x="1754" y="1194"/>
                  </a:lnTo>
                  <a:lnTo>
                    <a:pt x="1827" y="1048"/>
                  </a:lnTo>
                  <a:lnTo>
                    <a:pt x="1876" y="926"/>
                  </a:lnTo>
                  <a:lnTo>
                    <a:pt x="1876" y="780"/>
                  </a:lnTo>
                  <a:lnTo>
                    <a:pt x="1876" y="634"/>
                  </a:lnTo>
                  <a:lnTo>
                    <a:pt x="1827" y="488"/>
                  </a:lnTo>
                  <a:lnTo>
                    <a:pt x="1754" y="366"/>
                  </a:lnTo>
                  <a:lnTo>
                    <a:pt x="1657" y="244"/>
                  </a:lnTo>
                  <a:lnTo>
                    <a:pt x="1657" y="244"/>
                  </a:lnTo>
                  <a:close/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7" name="Google Shape;147;p18"/>
            <p:cNvSpPr/>
            <p:nvPr/>
          </p:nvSpPr>
          <p:spPr>
            <a:xfrm>
              <a:off x="579300" y="4638450"/>
              <a:ext cx="46900" cy="46900"/>
            </a:xfrm>
            <a:custGeom>
              <a:avLst/>
              <a:gdLst/>
              <a:ahLst/>
              <a:cxnLst/>
              <a:rect l="l" t="t" r="r" b="b"/>
              <a:pathLst>
                <a:path w="1876" h="1876" fill="none" extrusionOk="0">
                  <a:moveTo>
                    <a:pt x="1632" y="219"/>
                  </a:moveTo>
                  <a:lnTo>
                    <a:pt x="1632" y="219"/>
                  </a:lnTo>
                  <a:lnTo>
                    <a:pt x="1510" y="122"/>
                  </a:lnTo>
                  <a:lnTo>
                    <a:pt x="1388" y="49"/>
                  </a:lnTo>
                  <a:lnTo>
                    <a:pt x="1242" y="0"/>
                  </a:lnTo>
                  <a:lnTo>
                    <a:pt x="1096" y="0"/>
                  </a:lnTo>
                  <a:lnTo>
                    <a:pt x="950" y="0"/>
                  </a:lnTo>
                  <a:lnTo>
                    <a:pt x="828" y="49"/>
                  </a:lnTo>
                  <a:lnTo>
                    <a:pt x="682" y="122"/>
                  </a:lnTo>
                  <a:lnTo>
                    <a:pt x="560" y="219"/>
                  </a:lnTo>
                  <a:lnTo>
                    <a:pt x="560" y="219"/>
                  </a:lnTo>
                  <a:lnTo>
                    <a:pt x="463" y="366"/>
                  </a:lnTo>
                  <a:lnTo>
                    <a:pt x="341" y="609"/>
                  </a:lnTo>
                  <a:lnTo>
                    <a:pt x="244" y="877"/>
                  </a:lnTo>
                  <a:lnTo>
                    <a:pt x="171" y="1145"/>
                  </a:lnTo>
                  <a:lnTo>
                    <a:pt x="25" y="1656"/>
                  </a:lnTo>
                  <a:lnTo>
                    <a:pt x="0" y="1876"/>
                  </a:lnTo>
                  <a:lnTo>
                    <a:pt x="0" y="1876"/>
                  </a:lnTo>
                  <a:lnTo>
                    <a:pt x="195" y="1827"/>
                  </a:lnTo>
                  <a:lnTo>
                    <a:pt x="707" y="1705"/>
                  </a:lnTo>
                  <a:lnTo>
                    <a:pt x="999" y="1608"/>
                  </a:lnTo>
                  <a:lnTo>
                    <a:pt x="1267" y="1510"/>
                  </a:lnTo>
                  <a:lnTo>
                    <a:pt x="1486" y="1413"/>
                  </a:lnTo>
                  <a:lnTo>
                    <a:pt x="1632" y="1291"/>
                  </a:lnTo>
                  <a:lnTo>
                    <a:pt x="1632" y="1291"/>
                  </a:lnTo>
                  <a:lnTo>
                    <a:pt x="1729" y="1169"/>
                  </a:lnTo>
                  <a:lnTo>
                    <a:pt x="1802" y="1048"/>
                  </a:lnTo>
                  <a:lnTo>
                    <a:pt x="1851" y="901"/>
                  </a:lnTo>
                  <a:lnTo>
                    <a:pt x="1876" y="755"/>
                  </a:lnTo>
                  <a:lnTo>
                    <a:pt x="1851" y="609"/>
                  </a:lnTo>
                  <a:lnTo>
                    <a:pt x="1802" y="463"/>
                  </a:lnTo>
                  <a:lnTo>
                    <a:pt x="1729" y="341"/>
                  </a:lnTo>
                  <a:lnTo>
                    <a:pt x="1632" y="219"/>
                  </a:lnTo>
                  <a:lnTo>
                    <a:pt x="1632" y="219"/>
                  </a:lnTo>
                  <a:close/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148" name="Google Shape;148;p18"/>
          <p:cNvSpPr/>
          <p:nvPr/>
        </p:nvSpPr>
        <p:spPr>
          <a:xfrm>
            <a:off x="3936800" y="1094079"/>
            <a:ext cx="161807" cy="154500"/>
          </a:xfrm>
          <a:custGeom>
            <a:avLst/>
            <a:gdLst/>
            <a:ahLst/>
            <a:cxnLst/>
            <a:rect l="l" t="t" r="r" b="b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2175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49" name="Google Shape;149;p18"/>
          <p:cNvSpPr/>
          <p:nvPr/>
        </p:nvSpPr>
        <p:spPr>
          <a:xfrm rot="2697385">
            <a:off x="5003062" y="1885038"/>
            <a:ext cx="245621" cy="234528"/>
          </a:xfrm>
          <a:custGeom>
            <a:avLst/>
            <a:gdLst/>
            <a:ahLst/>
            <a:cxnLst/>
            <a:rect l="l" t="t" r="r" b="b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2175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50" name="Google Shape;150;p18"/>
          <p:cNvSpPr/>
          <p:nvPr/>
        </p:nvSpPr>
        <p:spPr>
          <a:xfrm>
            <a:off x="5197375" y="1751151"/>
            <a:ext cx="98383" cy="93976"/>
          </a:xfrm>
          <a:custGeom>
            <a:avLst/>
            <a:gdLst/>
            <a:ahLst/>
            <a:cxnLst/>
            <a:rect l="l" t="t" r="r" b="b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2175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51" name="Google Shape;151;p18"/>
          <p:cNvSpPr/>
          <p:nvPr/>
        </p:nvSpPr>
        <p:spPr>
          <a:xfrm rot="1280154">
            <a:off x="3824697" y="1560092"/>
            <a:ext cx="98367" cy="93971"/>
          </a:xfrm>
          <a:custGeom>
            <a:avLst/>
            <a:gdLst/>
            <a:ahLst/>
            <a:cxnLst/>
            <a:rect l="l" t="t" r="r" b="b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2175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52" name="Google Shape;152;p18"/>
          <p:cNvSpPr txBox="1"/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9"/>
          <p:cNvSpPr txBox="1"/>
          <p:nvPr>
            <p:ph type="body" idx="1"/>
          </p:nvPr>
        </p:nvSpPr>
        <p:spPr>
          <a:xfrm>
            <a:off x="1381250" y="1618700"/>
            <a:ext cx="3425400" cy="323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 b="1">
                <a:highlight>
                  <a:schemeClr val="accent1"/>
                </a:highlight>
              </a:rPr>
              <a:t>White</a:t>
            </a:r>
            <a:endParaRPr b="1">
              <a:highlight>
                <a:schemeClr val="accent1"/>
              </a:highlight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/>
              <a:t>Is the color of milk and fresh snow, the color produced by the combination of all the colors of the visible spectrum.</a:t>
            </a:r>
            <a:endParaRPr lang="en-GB"/>
          </a:p>
        </p:txBody>
      </p:sp>
      <p:sp>
        <p:nvSpPr>
          <p:cNvPr id="158" name="Google Shape;158;p19"/>
          <p:cNvSpPr txBox="1"/>
          <p:nvPr>
            <p:ph type="title"/>
          </p:nvPr>
        </p:nvSpPr>
        <p:spPr>
          <a:xfrm>
            <a:off x="1381250" y="896112"/>
            <a:ext cx="38784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You can also split your content</a:t>
            </a:r>
            <a:endParaRPr lang="en-GB"/>
          </a:p>
        </p:txBody>
      </p:sp>
      <p:sp>
        <p:nvSpPr>
          <p:cNvPr id="159" name="Google Shape;159;p19"/>
          <p:cNvSpPr txBox="1"/>
          <p:nvPr>
            <p:ph type="body" idx="2"/>
          </p:nvPr>
        </p:nvSpPr>
        <p:spPr>
          <a:xfrm>
            <a:off x="5012916" y="1618700"/>
            <a:ext cx="3425400" cy="323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 b="1">
                <a:highlight>
                  <a:schemeClr val="accent1"/>
                </a:highlight>
              </a:rPr>
              <a:t>Black</a:t>
            </a:r>
            <a:endParaRPr b="1">
              <a:highlight>
                <a:schemeClr val="accent1"/>
              </a:highlight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/>
              <a:t>Is the color of ebony and of outer space. It has been the symbolic color of elegance, solemnity and authority.</a:t>
            </a:r>
            <a:endParaRPr lang="en-GB"/>
          </a:p>
        </p:txBody>
      </p:sp>
      <p:grpSp>
        <p:nvGrpSpPr>
          <p:cNvPr id="160" name="Google Shape;160;p19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161" name="Google Shape;161;p19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2" name="Google Shape;162;p19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3" name="Google Shape;163;p19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4" name="Google Shape;164;p19"/>
            <p:cNvSpPr/>
            <p:nvPr/>
          </p:nvSpPr>
          <p:spPr>
            <a:xfrm>
              <a:off x="2814912" y="1754062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165" name="Google Shape;165;p19"/>
          <p:cNvSpPr txBox="1"/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0"/>
          <p:cNvSpPr txBox="1"/>
          <p:nvPr>
            <p:ph type="title"/>
          </p:nvPr>
        </p:nvSpPr>
        <p:spPr>
          <a:xfrm>
            <a:off x="1381250" y="896112"/>
            <a:ext cx="38784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 two or three columns</a:t>
            </a:r>
            <a:endParaRPr lang="en-GB"/>
          </a:p>
        </p:txBody>
      </p:sp>
      <p:sp>
        <p:nvSpPr>
          <p:cNvPr id="171" name="Google Shape;171;p20"/>
          <p:cNvSpPr txBox="1"/>
          <p:nvPr>
            <p:ph type="body" idx="1"/>
          </p:nvPr>
        </p:nvSpPr>
        <p:spPr>
          <a:xfrm>
            <a:off x="1381250" y="1651075"/>
            <a:ext cx="2334000" cy="312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 b="1">
                <a:highlight>
                  <a:schemeClr val="accent1"/>
                </a:highlight>
              </a:rPr>
              <a:t>Yellow</a:t>
            </a:r>
            <a:endParaRPr b="1">
              <a:highlight>
                <a:schemeClr val="accent1"/>
              </a:highlight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/>
              <a:t>Is the color of gold, butter and ripe lemons. In the spectrum of visible light, yellow is found between green and orange.</a:t>
            </a:r>
            <a:endParaRPr lang="en-GB"/>
          </a:p>
        </p:txBody>
      </p:sp>
      <p:sp>
        <p:nvSpPr>
          <p:cNvPr id="172" name="Google Shape;172;p20"/>
          <p:cNvSpPr txBox="1"/>
          <p:nvPr>
            <p:ph type="body" idx="2"/>
          </p:nvPr>
        </p:nvSpPr>
        <p:spPr>
          <a:xfrm>
            <a:off x="3834912" y="1651075"/>
            <a:ext cx="2334000" cy="312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 b="1">
                <a:highlight>
                  <a:schemeClr val="accent1"/>
                </a:highlight>
              </a:rPr>
              <a:t>Blue</a:t>
            </a:r>
            <a:endParaRPr b="1">
              <a:highlight>
                <a:schemeClr val="accent1"/>
              </a:highlight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/>
              <a:t>Is the colour of the clear sky and the deep sea. It is located between violet and green on the optical spectrum.</a:t>
            </a:r>
            <a:endParaRPr lang="en-GB"/>
          </a:p>
        </p:txBody>
      </p:sp>
      <p:sp>
        <p:nvSpPr>
          <p:cNvPr id="173" name="Google Shape;173;p20"/>
          <p:cNvSpPr txBox="1"/>
          <p:nvPr>
            <p:ph type="body" idx="3"/>
          </p:nvPr>
        </p:nvSpPr>
        <p:spPr>
          <a:xfrm>
            <a:off x="6288573" y="1651075"/>
            <a:ext cx="2334000" cy="312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 b="1">
                <a:highlight>
                  <a:schemeClr val="accent1"/>
                </a:highlight>
              </a:rPr>
              <a:t>Red</a:t>
            </a:r>
            <a:endParaRPr b="1">
              <a:highlight>
                <a:schemeClr val="accent1"/>
              </a:highlight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/>
              <a:t>Is the color of blood, and because of this it has historically been associated with sacrifice, danger and courage. </a:t>
            </a:r>
            <a:endParaRPr lang="en-GB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</a:p>
        </p:txBody>
      </p:sp>
      <p:grpSp>
        <p:nvGrpSpPr>
          <p:cNvPr id="174" name="Google Shape;174;p20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175" name="Google Shape;175;p20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6" name="Google Shape;176;p20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7" name="Google Shape;177;p20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8" name="Google Shape;178;p20"/>
            <p:cNvSpPr/>
            <p:nvPr/>
          </p:nvSpPr>
          <p:spPr>
            <a:xfrm>
              <a:off x="2814912" y="1754062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179" name="Google Shape;179;p20"/>
          <p:cNvSpPr txBox="1"/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30"/>
          <p:cNvSpPr txBox="1"/>
          <p:nvPr>
            <p:ph type="subTitle" idx="4294967295"/>
          </p:nvPr>
        </p:nvSpPr>
        <p:spPr>
          <a:xfrm>
            <a:off x="2371500" y="2093775"/>
            <a:ext cx="5021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 sz="3600" b="1" i="1">
                <a:latin typeface="Lora"/>
                <a:ea typeface="Lora"/>
                <a:cs typeface="Lora"/>
                <a:sym typeface="Lora"/>
              </a:rPr>
              <a:t>Any </a:t>
            </a:r>
            <a:r>
              <a:rPr lang="en-GB" sz="3600" b="1" i="1">
                <a:highlight>
                  <a:schemeClr val="accent1"/>
                </a:highlight>
                <a:latin typeface="Lora"/>
                <a:ea typeface="Lora"/>
                <a:cs typeface="Lora"/>
                <a:sym typeface="Lora"/>
              </a:rPr>
              <a:t>questions</a:t>
            </a:r>
            <a:r>
              <a:rPr lang="en-GB" sz="3600" b="1" i="1">
                <a:latin typeface="Lora"/>
                <a:ea typeface="Lora"/>
                <a:cs typeface="Lora"/>
                <a:sym typeface="Lora"/>
              </a:rPr>
              <a:t> ?</a:t>
            </a:r>
            <a:endParaRPr sz="3600" b="1" i="1">
              <a:latin typeface="Lora"/>
              <a:ea typeface="Lora"/>
              <a:cs typeface="Lora"/>
              <a:sym typeface="Lora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</a:rPr>
              <a:t>You can find me at</a:t>
            </a:r>
            <a:endParaRPr sz="1800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600"/>
              </a:spcBef>
              <a:spcAft>
                <a:spcPts val="0"/>
              </a:spcAft>
              <a:buSzPts val="1800"/>
              <a:buChar char="◉"/>
            </a:pPr>
            <a:r>
              <a:rPr lang="en-GB" sz="1800">
                <a:solidFill>
                  <a:schemeClr val="dk1"/>
                </a:solidFill>
              </a:rPr>
              <a:t>@username</a:t>
            </a:r>
            <a:endParaRPr sz="1800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◉"/>
            </a:pPr>
            <a:r>
              <a:rPr lang="en-GB" sz="1800">
                <a:solidFill>
                  <a:schemeClr val="dk1"/>
                </a:solidFill>
              </a:rPr>
              <a:t>user@mail.me</a:t>
            </a:r>
            <a:endParaRPr b="1"/>
          </a:p>
        </p:txBody>
      </p:sp>
      <p:cxnSp>
        <p:nvCxnSpPr>
          <p:cNvPr id="323" name="Google Shape;323;p30"/>
          <p:cNvCxnSpPr/>
          <p:nvPr/>
        </p:nvCxnSpPr>
        <p:spPr>
          <a:xfrm>
            <a:off x="6450" y="1428750"/>
            <a:ext cx="23973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24" name="Google Shape;324;p30"/>
          <p:cNvSpPr txBox="1"/>
          <p:nvPr>
            <p:ph type="ctrTitle" idx="4294967295"/>
          </p:nvPr>
        </p:nvSpPr>
        <p:spPr>
          <a:xfrm>
            <a:off x="2371625" y="816550"/>
            <a:ext cx="49080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/>
              <a:t>Thanks!</a:t>
            </a:r>
            <a:endParaRPr sz="6000"/>
          </a:p>
        </p:txBody>
      </p:sp>
      <p:cxnSp>
        <p:nvCxnSpPr>
          <p:cNvPr id="325" name="Google Shape;325;p30"/>
          <p:cNvCxnSpPr/>
          <p:nvPr/>
        </p:nvCxnSpPr>
        <p:spPr>
          <a:xfrm>
            <a:off x="5589800" y="1428750"/>
            <a:ext cx="35541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26" name="Google Shape;326;p30"/>
          <p:cNvSpPr/>
          <p:nvPr/>
        </p:nvSpPr>
        <p:spPr>
          <a:xfrm>
            <a:off x="831925" y="859175"/>
            <a:ext cx="1139100" cy="1139100"/>
          </a:xfrm>
          <a:prstGeom prst="ellipse">
            <a:avLst/>
          </a:prstGeom>
          <a:solidFill>
            <a:srgbClr val="FFCD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327" name="Google Shape;327;p30"/>
          <p:cNvGrpSpPr/>
          <p:nvPr/>
        </p:nvGrpSpPr>
        <p:grpSpPr>
          <a:xfrm>
            <a:off x="1148888" y="1190759"/>
            <a:ext cx="505722" cy="475767"/>
            <a:chOff x="5972700" y="2330200"/>
            <a:chExt cx="411625" cy="387275"/>
          </a:xfrm>
        </p:grpSpPr>
        <p:sp>
          <p:nvSpPr>
            <p:cNvPr id="328" name="Google Shape;328;p30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l" t="t" r="r" b="b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29" name="Google Shape;329;p30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l" t="t" r="r" b="b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330" name="Google Shape;330;p30"/>
          <p:cNvSpPr txBox="1"/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ubtitle 1"/>
          <p:cNvSpPr/>
          <p:nvPr>
            <p:ph type="subTitle" idx="1"/>
          </p:nvPr>
        </p:nvSpPr>
        <p:spPr/>
        <p:txBody>
          <a:bodyPr/>
          <a:p>
            <a:endParaRPr lang="en-US"/>
          </a:p>
        </p:txBody>
      </p:sp>
      <p:sp>
        <p:nvSpPr>
          <p:cNvPr id="3" name="Title 2"/>
          <p:cNvSpPr/>
          <p:nvPr>
            <p:ph type="ctrTitle"/>
          </p:nvPr>
        </p:nvSpPr>
        <p:spPr/>
        <p:txBody>
          <a:bodyPr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  <p:pic>
        <p:nvPicPr>
          <p:cNvPr id="5" name="Picture 4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38920" cy="515620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Viola template">
  <a:themeElements>
    <a:clrScheme name="Custom 347">
      <a:dk1>
        <a:srgbClr val="000000"/>
      </a:dk1>
      <a:lt1>
        <a:srgbClr val="FFFFFF"/>
      </a:lt1>
      <a:dk2>
        <a:srgbClr val="8A8682"/>
      </a:dk2>
      <a:lt2>
        <a:srgbClr val="F0EEE9"/>
      </a:lt2>
      <a:accent1>
        <a:srgbClr val="FFCD00"/>
      </a:accent1>
      <a:accent2>
        <a:srgbClr val="F6921D"/>
      </a:accent2>
      <a:accent3>
        <a:srgbClr val="A7693A"/>
      </a:accent3>
      <a:accent4>
        <a:srgbClr val="D8D6D2"/>
      </a:accent4>
      <a:accent5>
        <a:srgbClr val="979593"/>
      </a:accent5>
      <a:accent6>
        <a:srgbClr val="6F6868"/>
      </a:accent6>
      <a:hlink>
        <a:srgbClr val="000000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1246</Words>
  <Application>WPS Presentation</Application>
  <PresentationFormat/>
  <Paragraphs>68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9" baseType="lpstr">
      <vt:lpstr>Arial</vt:lpstr>
      <vt:lpstr>SimSun</vt:lpstr>
      <vt:lpstr>Wingdings</vt:lpstr>
      <vt:lpstr>Arial</vt:lpstr>
      <vt:lpstr>Quattrocento Sans</vt:lpstr>
      <vt:lpstr>Lora</vt:lpstr>
      <vt:lpstr>Microsoft YaHei</vt:lpstr>
      <vt:lpstr>Arial Unicode MS</vt:lpstr>
      <vt:lpstr>Calibri</vt:lpstr>
      <vt:lpstr>Viola template</vt:lpstr>
      <vt:lpstr>This is your presentation title</vt:lpstr>
      <vt:lpstr>Hello!</vt:lpstr>
      <vt:lpstr>PowerPoint 演示文稿</vt:lpstr>
      <vt:lpstr>This is a slide title</vt:lpstr>
      <vt:lpstr>Big concept</vt:lpstr>
      <vt:lpstr>You can also split your content</vt:lpstr>
      <vt:lpstr>In two or three columns</vt:lpstr>
      <vt:lpstr>Thanks!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/>
  <cp:lastModifiedBy>noel</cp:lastModifiedBy>
  <cp:revision>2</cp:revision>
  <dcterms:created xsi:type="dcterms:W3CDTF">2021-12-08T04:43:00Z</dcterms:created>
  <dcterms:modified xsi:type="dcterms:W3CDTF">2021-12-27T07:17:27Z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721911689D3F439FBAC66EBB8493DE5B</vt:lpwstr>
  </property>
  <property fmtid="{D5CDD505-2E9C-101B-9397-08002B2CF9AE}" pid="3" name="KSOProductBuildVer">
    <vt:lpwstr>1033-11.2.0.10307</vt:lpwstr>
  </property>
</Properties>
</file>