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8" r:id="rId5"/>
    <p:sldId id="260" r:id="rId6"/>
    <p:sldId id="261" r:id="rId7"/>
    <p:sldId id="262" r:id="rId8"/>
    <p:sldId id="263" r:id="rId9"/>
    <p:sldId id="264" r:id="rId10"/>
    <p:sldId id="278" r:id="rId11"/>
    <p:sldId id="294" r:id="rId12"/>
  </p:sldIdLst>
  <p:sldSz cx="9144000" cy="5143500"/>
  <p:notesSz cx="6858000" cy="9144000"/>
  <p:embeddedFontLst>
    <p:embeddedFont>
      <p:font typeface="Spartan Thin"/>
      <p:bold r:id="rId16"/>
    </p:embeddedFont>
    <p:embeddedFont>
      <p:font typeface="Montserrat Light" panose="00000500000000000000"/>
      <p:regular r:id="rId17"/>
    </p:embeddedFont>
    <p:embeddedFont>
      <p:font typeface="Spartan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font" Target="fonts/font3.fntdata"/><Relationship Id="rId17" Type="http://schemas.openxmlformats.org/officeDocument/2006/relationships/font" Target="fonts/font2.fntdata"/><Relationship Id="rId16" Type="http://schemas.openxmlformats.org/officeDocument/2006/relationships/font" Target="fonts/font1.fntdata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f391192_00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f391192_0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5f391192_04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5f391192_0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5f391192_09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35f391192_0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p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5ed75ccf_015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35ed75ccf_01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5f391192_017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35f391192_01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35f391192_045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35f391192_04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35ed75ccf_022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35ed75ccf_02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096674" y="0"/>
            <a:ext cx="6047327" cy="5135737"/>
          </a:xfrm>
          <a:custGeom>
            <a:avLst/>
            <a:gdLst/>
            <a:ahLst/>
            <a:cxnLst/>
            <a:rect l="l" t="t" r="r" b="b"/>
            <a:pathLst>
              <a:path w="8063103" h="6847649" extrusionOk="0">
                <a:moveTo>
                  <a:pt x="3697478" y="0"/>
                </a:moveTo>
                <a:lnTo>
                  <a:pt x="2042795" y="1689926"/>
                </a:lnTo>
                <a:lnTo>
                  <a:pt x="5178235" y="1689926"/>
                </a:lnTo>
                <a:lnTo>
                  <a:pt x="0" y="6847650"/>
                </a:lnTo>
                <a:lnTo>
                  <a:pt x="2412429" y="6847650"/>
                </a:lnTo>
                <a:lnTo>
                  <a:pt x="6373178" y="2884869"/>
                </a:lnTo>
                <a:lnTo>
                  <a:pt x="6373178" y="6020308"/>
                </a:lnTo>
                <a:lnTo>
                  <a:pt x="8063103" y="4365625"/>
                </a:lnTo>
                <a:lnTo>
                  <a:pt x="8063103" y="0"/>
                </a:lnTo>
                <a:lnTo>
                  <a:pt x="369747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855300" y="1991825"/>
            <a:ext cx="74334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Multiple">
  <p:cSld name="BLANK_3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oogle Shape;102;p11"/>
          <p:cNvGrpSpPr/>
          <p:nvPr/>
        </p:nvGrpSpPr>
        <p:grpSpPr>
          <a:xfrm>
            <a:off x="6518212" y="0"/>
            <a:ext cx="2625757" cy="5143499"/>
            <a:chOff x="8690991" y="0"/>
            <a:chExt cx="3501009" cy="6857999"/>
          </a:xfrm>
        </p:grpSpPr>
        <p:sp>
          <p:nvSpPr>
            <p:cNvPr id="103" name="Google Shape;103;p11"/>
            <p:cNvSpPr/>
            <p:nvPr/>
          </p:nvSpPr>
          <p:spPr>
            <a:xfrm>
              <a:off x="10778807" y="5635180"/>
              <a:ext cx="372681" cy="372745"/>
            </a:xfrm>
            <a:custGeom>
              <a:avLst/>
              <a:gdLst/>
              <a:ahLst/>
              <a:cxnLst/>
              <a:rect l="l" t="t" r="r" b="b"/>
              <a:pathLst>
                <a:path w="372681" h="372745" extrusionOk="0">
                  <a:moveTo>
                    <a:pt x="372682" y="270256"/>
                  </a:moveTo>
                  <a:lnTo>
                    <a:pt x="372682" y="0"/>
                  </a:lnTo>
                  <a:lnTo>
                    <a:pt x="102426" y="0"/>
                  </a:lnTo>
                  <a:lnTo>
                    <a:pt x="0" y="104648"/>
                  </a:lnTo>
                  <a:lnTo>
                    <a:pt x="194120" y="104648"/>
                  </a:lnTo>
                  <a:lnTo>
                    <a:pt x="0" y="298767"/>
                  </a:lnTo>
                  <a:lnTo>
                    <a:pt x="73978" y="372745"/>
                  </a:lnTo>
                  <a:lnTo>
                    <a:pt x="268098" y="178626"/>
                  </a:lnTo>
                  <a:lnTo>
                    <a:pt x="268098" y="372745"/>
                  </a:lnTo>
                  <a:lnTo>
                    <a:pt x="372682" y="27025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04" name="Google Shape;104;p11"/>
            <p:cNvSpPr/>
            <p:nvPr/>
          </p:nvSpPr>
          <p:spPr>
            <a:xfrm>
              <a:off x="11269726" y="6007290"/>
              <a:ext cx="570293" cy="570293"/>
            </a:xfrm>
            <a:custGeom>
              <a:avLst/>
              <a:gdLst/>
              <a:ahLst/>
              <a:cxnLst/>
              <a:rect l="l" t="t" r="r" b="b"/>
              <a:pathLst>
                <a:path w="570293" h="570293" extrusionOk="0">
                  <a:moveTo>
                    <a:pt x="570293" y="413575"/>
                  </a:moveTo>
                  <a:lnTo>
                    <a:pt x="570293" y="0"/>
                  </a:lnTo>
                  <a:lnTo>
                    <a:pt x="156781" y="0"/>
                  </a:lnTo>
                  <a:lnTo>
                    <a:pt x="0" y="160083"/>
                  </a:lnTo>
                  <a:lnTo>
                    <a:pt x="297053" y="160083"/>
                  </a:lnTo>
                  <a:lnTo>
                    <a:pt x="0" y="457073"/>
                  </a:lnTo>
                  <a:lnTo>
                    <a:pt x="113220" y="570293"/>
                  </a:lnTo>
                  <a:lnTo>
                    <a:pt x="410210" y="273304"/>
                  </a:lnTo>
                  <a:lnTo>
                    <a:pt x="410210" y="570293"/>
                  </a:lnTo>
                  <a:lnTo>
                    <a:pt x="570293" y="41357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05" name="Google Shape;105;p11"/>
            <p:cNvSpPr/>
            <p:nvPr/>
          </p:nvSpPr>
          <p:spPr>
            <a:xfrm>
              <a:off x="10354436" y="4562347"/>
              <a:ext cx="570293" cy="570293"/>
            </a:xfrm>
            <a:custGeom>
              <a:avLst/>
              <a:gdLst/>
              <a:ahLst/>
              <a:cxnLst/>
              <a:rect l="l" t="t" r="r" b="b"/>
              <a:pathLst>
                <a:path w="570293" h="570293" extrusionOk="0">
                  <a:moveTo>
                    <a:pt x="570294" y="413512"/>
                  </a:moveTo>
                  <a:lnTo>
                    <a:pt x="570294" y="0"/>
                  </a:lnTo>
                  <a:lnTo>
                    <a:pt x="156782" y="0"/>
                  </a:lnTo>
                  <a:lnTo>
                    <a:pt x="0" y="160084"/>
                  </a:lnTo>
                  <a:lnTo>
                    <a:pt x="296990" y="160084"/>
                  </a:lnTo>
                  <a:lnTo>
                    <a:pt x="0" y="457073"/>
                  </a:lnTo>
                  <a:lnTo>
                    <a:pt x="113220" y="570294"/>
                  </a:lnTo>
                  <a:lnTo>
                    <a:pt x="410210" y="273241"/>
                  </a:lnTo>
                  <a:lnTo>
                    <a:pt x="410210" y="570294"/>
                  </a:lnTo>
                  <a:lnTo>
                    <a:pt x="570294" y="4135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06" name="Google Shape;106;p11"/>
            <p:cNvSpPr/>
            <p:nvPr/>
          </p:nvSpPr>
          <p:spPr>
            <a:xfrm>
              <a:off x="10136822" y="2660523"/>
              <a:ext cx="1463992" cy="1464055"/>
            </a:xfrm>
            <a:custGeom>
              <a:avLst/>
              <a:gdLst/>
              <a:ahLst/>
              <a:cxnLst/>
              <a:rect l="l" t="t" r="r" b="b"/>
              <a:pathLst>
                <a:path w="1463992" h="1464055" extrusionOk="0">
                  <a:moveTo>
                    <a:pt x="0" y="410972"/>
                  </a:moveTo>
                  <a:lnTo>
                    <a:pt x="762445" y="410972"/>
                  </a:lnTo>
                  <a:lnTo>
                    <a:pt x="0" y="1173480"/>
                  </a:lnTo>
                  <a:lnTo>
                    <a:pt x="290576" y="1464056"/>
                  </a:lnTo>
                  <a:lnTo>
                    <a:pt x="1053021" y="701548"/>
                  </a:lnTo>
                  <a:lnTo>
                    <a:pt x="1053021" y="1464056"/>
                  </a:lnTo>
                  <a:lnTo>
                    <a:pt x="1463993" y="1061656"/>
                  </a:lnTo>
                  <a:lnTo>
                    <a:pt x="1463993" y="0"/>
                  </a:lnTo>
                  <a:lnTo>
                    <a:pt x="402399" y="0"/>
                  </a:lnTo>
                  <a:lnTo>
                    <a:pt x="0" y="4109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07" name="Google Shape;107;p11"/>
            <p:cNvSpPr/>
            <p:nvPr/>
          </p:nvSpPr>
          <p:spPr>
            <a:xfrm>
              <a:off x="8690991" y="5697982"/>
              <a:ext cx="1464055" cy="1160017"/>
            </a:xfrm>
            <a:custGeom>
              <a:avLst/>
              <a:gdLst/>
              <a:ahLst/>
              <a:cxnLst/>
              <a:rect l="l" t="t" r="r" b="b"/>
              <a:pathLst>
                <a:path w="1464055" h="1160017" extrusionOk="0">
                  <a:moveTo>
                    <a:pt x="1363599" y="1160018"/>
                  </a:moveTo>
                  <a:lnTo>
                    <a:pt x="1464056" y="1061657"/>
                  </a:lnTo>
                  <a:lnTo>
                    <a:pt x="1464056" y="0"/>
                  </a:lnTo>
                  <a:lnTo>
                    <a:pt x="402399" y="0"/>
                  </a:lnTo>
                  <a:lnTo>
                    <a:pt x="0" y="410972"/>
                  </a:lnTo>
                  <a:lnTo>
                    <a:pt x="762508" y="410972"/>
                  </a:lnTo>
                  <a:lnTo>
                    <a:pt x="13462" y="1160018"/>
                  </a:lnTo>
                  <a:lnTo>
                    <a:pt x="594678" y="1160018"/>
                  </a:lnTo>
                  <a:lnTo>
                    <a:pt x="1053084" y="701548"/>
                  </a:lnTo>
                  <a:lnTo>
                    <a:pt x="1053084" y="1160018"/>
                  </a:lnTo>
                  <a:lnTo>
                    <a:pt x="1363599" y="11600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08" name="Google Shape;108;p11"/>
            <p:cNvSpPr/>
            <p:nvPr/>
          </p:nvSpPr>
          <p:spPr>
            <a:xfrm>
              <a:off x="8690991" y="0"/>
              <a:ext cx="907160" cy="628141"/>
            </a:xfrm>
            <a:custGeom>
              <a:avLst/>
              <a:gdLst/>
              <a:ahLst/>
              <a:cxnLst/>
              <a:rect l="l" t="t" r="r" b="b"/>
              <a:pathLst>
                <a:path w="907160" h="628141" extrusionOk="0">
                  <a:moveTo>
                    <a:pt x="180086" y="628142"/>
                  </a:moveTo>
                  <a:lnTo>
                    <a:pt x="652526" y="155702"/>
                  </a:lnTo>
                  <a:lnTo>
                    <a:pt x="652526" y="628142"/>
                  </a:lnTo>
                  <a:lnTo>
                    <a:pt x="907161" y="378841"/>
                  </a:lnTo>
                  <a:lnTo>
                    <a:pt x="907161" y="0"/>
                  </a:lnTo>
                  <a:lnTo>
                    <a:pt x="448119" y="0"/>
                  </a:lnTo>
                  <a:lnTo>
                    <a:pt x="0" y="448056"/>
                  </a:lnTo>
                  <a:lnTo>
                    <a:pt x="180086" y="62814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09" name="Google Shape;109;p11"/>
            <p:cNvSpPr/>
            <p:nvPr/>
          </p:nvSpPr>
          <p:spPr>
            <a:xfrm>
              <a:off x="10993246" y="1977135"/>
              <a:ext cx="372745" cy="372745"/>
            </a:xfrm>
            <a:custGeom>
              <a:avLst/>
              <a:gdLst/>
              <a:ahLst/>
              <a:cxnLst/>
              <a:rect l="l" t="t" r="r" b="b"/>
              <a:pathLst>
                <a:path w="372745" h="372745" extrusionOk="0">
                  <a:moveTo>
                    <a:pt x="74041" y="372745"/>
                  </a:moveTo>
                  <a:lnTo>
                    <a:pt x="268097" y="178626"/>
                  </a:lnTo>
                  <a:lnTo>
                    <a:pt x="268097" y="372745"/>
                  </a:lnTo>
                  <a:lnTo>
                    <a:pt x="372745" y="270256"/>
                  </a:lnTo>
                  <a:lnTo>
                    <a:pt x="372745" y="0"/>
                  </a:lnTo>
                  <a:lnTo>
                    <a:pt x="102489" y="0"/>
                  </a:lnTo>
                  <a:lnTo>
                    <a:pt x="0" y="104648"/>
                  </a:lnTo>
                  <a:lnTo>
                    <a:pt x="194120" y="104648"/>
                  </a:lnTo>
                  <a:lnTo>
                    <a:pt x="0" y="298768"/>
                  </a:lnTo>
                  <a:lnTo>
                    <a:pt x="74041" y="3727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10" name="Google Shape;110;p11"/>
            <p:cNvSpPr/>
            <p:nvPr/>
          </p:nvSpPr>
          <p:spPr>
            <a:xfrm>
              <a:off x="9723056" y="2038413"/>
              <a:ext cx="570293" cy="570293"/>
            </a:xfrm>
            <a:custGeom>
              <a:avLst/>
              <a:gdLst/>
              <a:ahLst/>
              <a:cxnLst/>
              <a:rect l="l" t="t" r="r" b="b"/>
              <a:pathLst>
                <a:path w="570293" h="570293" extrusionOk="0">
                  <a:moveTo>
                    <a:pt x="0" y="160083"/>
                  </a:moveTo>
                  <a:lnTo>
                    <a:pt x="296990" y="160083"/>
                  </a:lnTo>
                  <a:lnTo>
                    <a:pt x="0" y="457136"/>
                  </a:lnTo>
                  <a:lnTo>
                    <a:pt x="113221" y="570294"/>
                  </a:lnTo>
                  <a:lnTo>
                    <a:pt x="410211" y="273304"/>
                  </a:lnTo>
                  <a:lnTo>
                    <a:pt x="410211" y="570294"/>
                  </a:lnTo>
                  <a:lnTo>
                    <a:pt x="570294" y="413576"/>
                  </a:lnTo>
                  <a:lnTo>
                    <a:pt x="570294" y="0"/>
                  </a:lnTo>
                  <a:lnTo>
                    <a:pt x="156718" y="0"/>
                  </a:lnTo>
                  <a:lnTo>
                    <a:pt x="0" y="16008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11" name="Google Shape;111;p11"/>
            <p:cNvSpPr/>
            <p:nvPr/>
          </p:nvSpPr>
          <p:spPr>
            <a:xfrm>
              <a:off x="11317478" y="4575683"/>
              <a:ext cx="874521" cy="907097"/>
            </a:xfrm>
            <a:custGeom>
              <a:avLst/>
              <a:gdLst/>
              <a:ahLst/>
              <a:cxnLst/>
              <a:rect l="l" t="t" r="r" b="b"/>
              <a:pathLst>
                <a:path w="874521" h="907097" extrusionOk="0">
                  <a:moveTo>
                    <a:pt x="874522" y="689737"/>
                  </a:moveTo>
                  <a:lnTo>
                    <a:pt x="874522" y="0"/>
                  </a:lnTo>
                  <a:lnTo>
                    <a:pt x="249301" y="0"/>
                  </a:lnTo>
                  <a:lnTo>
                    <a:pt x="0" y="254635"/>
                  </a:lnTo>
                  <a:lnTo>
                    <a:pt x="472440" y="254635"/>
                  </a:lnTo>
                  <a:lnTo>
                    <a:pt x="0" y="727075"/>
                  </a:lnTo>
                  <a:lnTo>
                    <a:pt x="180022" y="907097"/>
                  </a:lnTo>
                  <a:lnTo>
                    <a:pt x="652463" y="434658"/>
                  </a:lnTo>
                  <a:lnTo>
                    <a:pt x="652463" y="907097"/>
                  </a:lnTo>
                  <a:lnTo>
                    <a:pt x="874522" y="68973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12" name="Google Shape;112;p11"/>
            <p:cNvSpPr/>
            <p:nvPr/>
          </p:nvSpPr>
          <p:spPr>
            <a:xfrm>
              <a:off x="11894439" y="2176017"/>
              <a:ext cx="297560" cy="570293"/>
            </a:xfrm>
            <a:custGeom>
              <a:avLst/>
              <a:gdLst/>
              <a:ahLst/>
              <a:cxnLst/>
              <a:rect l="l" t="t" r="r" b="b"/>
              <a:pathLst>
                <a:path w="297560" h="570293" extrusionOk="0">
                  <a:moveTo>
                    <a:pt x="0" y="160084"/>
                  </a:moveTo>
                  <a:lnTo>
                    <a:pt x="297053" y="160084"/>
                  </a:lnTo>
                  <a:lnTo>
                    <a:pt x="0" y="457073"/>
                  </a:lnTo>
                  <a:lnTo>
                    <a:pt x="113220" y="570294"/>
                  </a:lnTo>
                  <a:lnTo>
                    <a:pt x="297561" y="385953"/>
                  </a:lnTo>
                  <a:lnTo>
                    <a:pt x="297561" y="0"/>
                  </a:lnTo>
                  <a:lnTo>
                    <a:pt x="156781" y="0"/>
                  </a:lnTo>
                  <a:lnTo>
                    <a:pt x="0" y="1600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9728263" y="955738"/>
              <a:ext cx="372681" cy="372745"/>
            </a:xfrm>
            <a:custGeom>
              <a:avLst/>
              <a:gdLst/>
              <a:ahLst/>
              <a:cxnLst/>
              <a:rect l="l" t="t" r="r" b="b"/>
              <a:pathLst>
                <a:path w="372681" h="372745" extrusionOk="0">
                  <a:moveTo>
                    <a:pt x="0" y="104648"/>
                  </a:moveTo>
                  <a:lnTo>
                    <a:pt x="194056" y="104648"/>
                  </a:lnTo>
                  <a:lnTo>
                    <a:pt x="0" y="298768"/>
                  </a:lnTo>
                  <a:lnTo>
                    <a:pt x="73914" y="372745"/>
                  </a:lnTo>
                  <a:lnTo>
                    <a:pt x="268033" y="178626"/>
                  </a:lnTo>
                  <a:lnTo>
                    <a:pt x="268033" y="372745"/>
                  </a:lnTo>
                  <a:lnTo>
                    <a:pt x="372681" y="270256"/>
                  </a:lnTo>
                  <a:lnTo>
                    <a:pt x="372681" y="0"/>
                  </a:lnTo>
                  <a:lnTo>
                    <a:pt x="102426" y="0"/>
                  </a:lnTo>
                  <a:lnTo>
                    <a:pt x="0" y="10464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9051543" y="4234053"/>
              <a:ext cx="907098" cy="907097"/>
            </a:xfrm>
            <a:custGeom>
              <a:avLst/>
              <a:gdLst/>
              <a:ahLst/>
              <a:cxnLst/>
              <a:rect l="l" t="t" r="r" b="b"/>
              <a:pathLst>
                <a:path w="907098" h="907097" extrusionOk="0">
                  <a:moveTo>
                    <a:pt x="907098" y="657796"/>
                  </a:moveTo>
                  <a:lnTo>
                    <a:pt x="907098" y="0"/>
                  </a:lnTo>
                  <a:lnTo>
                    <a:pt x="249301" y="0"/>
                  </a:lnTo>
                  <a:lnTo>
                    <a:pt x="0" y="254635"/>
                  </a:lnTo>
                  <a:lnTo>
                    <a:pt x="472440" y="254635"/>
                  </a:lnTo>
                  <a:lnTo>
                    <a:pt x="0" y="727075"/>
                  </a:lnTo>
                  <a:lnTo>
                    <a:pt x="180023" y="907097"/>
                  </a:lnTo>
                  <a:lnTo>
                    <a:pt x="652463" y="434721"/>
                  </a:lnTo>
                  <a:lnTo>
                    <a:pt x="652463" y="907097"/>
                  </a:lnTo>
                  <a:lnTo>
                    <a:pt x="907098" y="6577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15" name="Google Shape;115;p11"/>
            <p:cNvSpPr/>
            <p:nvPr/>
          </p:nvSpPr>
          <p:spPr>
            <a:xfrm>
              <a:off x="10139426" y="0"/>
              <a:ext cx="2052573" cy="2052573"/>
            </a:xfrm>
            <a:custGeom>
              <a:avLst/>
              <a:gdLst/>
              <a:ahLst/>
              <a:cxnLst/>
              <a:rect l="l" t="t" r="r" b="b"/>
              <a:pathLst>
                <a:path w="2052573" h="2052573" extrusionOk="0">
                  <a:moveTo>
                    <a:pt x="1069022" y="576136"/>
                  </a:moveTo>
                  <a:lnTo>
                    <a:pt x="0" y="1645158"/>
                  </a:lnTo>
                  <a:lnTo>
                    <a:pt x="407416" y="2052574"/>
                  </a:lnTo>
                  <a:lnTo>
                    <a:pt x="1476439" y="983552"/>
                  </a:lnTo>
                  <a:lnTo>
                    <a:pt x="1476439" y="2052574"/>
                  </a:lnTo>
                  <a:lnTo>
                    <a:pt x="2052574" y="1488440"/>
                  </a:lnTo>
                  <a:lnTo>
                    <a:pt x="2052574" y="0"/>
                  </a:lnTo>
                  <a:lnTo>
                    <a:pt x="564134" y="0"/>
                  </a:lnTo>
                  <a:lnTo>
                    <a:pt x="0" y="576136"/>
                  </a:lnTo>
                  <a:lnTo>
                    <a:pt x="1069022" y="5761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16" name="Google Shape;116;p11"/>
            <p:cNvSpPr/>
            <p:nvPr/>
          </p:nvSpPr>
          <p:spPr>
            <a:xfrm>
              <a:off x="11839575" y="3815651"/>
              <a:ext cx="352425" cy="372745"/>
            </a:xfrm>
            <a:custGeom>
              <a:avLst/>
              <a:gdLst/>
              <a:ahLst/>
              <a:cxnLst/>
              <a:rect l="l" t="t" r="r" b="b"/>
              <a:pathLst>
                <a:path w="352425" h="372745" extrusionOk="0">
                  <a:moveTo>
                    <a:pt x="73978" y="372745"/>
                  </a:moveTo>
                  <a:lnTo>
                    <a:pt x="268097" y="178626"/>
                  </a:lnTo>
                  <a:lnTo>
                    <a:pt x="268097" y="372745"/>
                  </a:lnTo>
                  <a:lnTo>
                    <a:pt x="352425" y="290132"/>
                  </a:lnTo>
                  <a:lnTo>
                    <a:pt x="352425" y="0"/>
                  </a:lnTo>
                  <a:lnTo>
                    <a:pt x="102426" y="0"/>
                  </a:lnTo>
                  <a:lnTo>
                    <a:pt x="0" y="104648"/>
                  </a:lnTo>
                  <a:lnTo>
                    <a:pt x="194119" y="104648"/>
                  </a:lnTo>
                  <a:lnTo>
                    <a:pt x="0" y="298767"/>
                  </a:lnTo>
                  <a:lnTo>
                    <a:pt x="73978" y="3727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8979661" y="1889632"/>
              <a:ext cx="372681" cy="372681"/>
            </a:xfrm>
            <a:custGeom>
              <a:avLst/>
              <a:gdLst/>
              <a:ahLst/>
              <a:cxnLst/>
              <a:rect l="l" t="t" r="r" b="b"/>
              <a:pathLst>
                <a:path w="372681" h="372681" extrusionOk="0">
                  <a:moveTo>
                    <a:pt x="372682" y="270256"/>
                  </a:moveTo>
                  <a:lnTo>
                    <a:pt x="372682" y="0"/>
                  </a:lnTo>
                  <a:lnTo>
                    <a:pt x="102426" y="0"/>
                  </a:lnTo>
                  <a:lnTo>
                    <a:pt x="0" y="104585"/>
                  </a:lnTo>
                  <a:lnTo>
                    <a:pt x="194119" y="104585"/>
                  </a:lnTo>
                  <a:lnTo>
                    <a:pt x="0" y="298704"/>
                  </a:lnTo>
                  <a:lnTo>
                    <a:pt x="73978" y="372682"/>
                  </a:lnTo>
                  <a:lnTo>
                    <a:pt x="268097" y="178562"/>
                  </a:lnTo>
                  <a:lnTo>
                    <a:pt x="268097" y="372682"/>
                  </a:lnTo>
                  <a:lnTo>
                    <a:pt x="372682" y="27025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8690991" y="2678810"/>
              <a:ext cx="907160" cy="907097"/>
            </a:xfrm>
            <a:custGeom>
              <a:avLst/>
              <a:gdLst/>
              <a:ahLst/>
              <a:cxnLst/>
              <a:rect l="l" t="t" r="r" b="b"/>
              <a:pathLst>
                <a:path w="907160" h="907097" extrusionOk="0">
                  <a:moveTo>
                    <a:pt x="180086" y="907098"/>
                  </a:moveTo>
                  <a:lnTo>
                    <a:pt x="652526" y="434658"/>
                  </a:lnTo>
                  <a:lnTo>
                    <a:pt x="652526" y="907098"/>
                  </a:lnTo>
                  <a:lnTo>
                    <a:pt x="907161" y="657797"/>
                  </a:lnTo>
                  <a:lnTo>
                    <a:pt x="907161" y="0"/>
                  </a:lnTo>
                  <a:lnTo>
                    <a:pt x="249365" y="0"/>
                  </a:lnTo>
                  <a:lnTo>
                    <a:pt x="0" y="254635"/>
                  </a:lnTo>
                  <a:lnTo>
                    <a:pt x="472440" y="254635"/>
                  </a:lnTo>
                  <a:lnTo>
                    <a:pt x="0" y="727075"/>
                  </a:lnTo>
                  <a:lnTo>
                    <a:pt x="180086" y="90709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19" name="Google Shape;119;p11"/>
            <p:cNvSpPr/>
            <p:nvPr/>
          </p:nvSpPr>
          <p:spPr>
            <a:xfrm>
              <a:off x="8690991" y="962215"/>
              <a:ext cx="570293" cy="570293"/>
            </a:xfrm>
            <a:custGeom>
              <a:avLst/>
              <a:gdLst/>
              <a:ahLst/>
              <a:cxnLst/>
              <a:rect l="l" t="t" r="r" b="b"/>
              <a:pathLst>
                <a:path w="570293" h="570293" extrusionOk="0">
                  <a:moveTo>
                    <a:pt x="113220" y="570294"/>
                  </a:moveTo>
                  <a:lnTo>
                    <a:pt x="410210" y="273241"/>
                  </a:lnTo>
                  <a:lnTo>
                    <a:pt x="410210" y="570294"/>
                  </a:lnTo>
                  <a:lnTo>
                    <a:pt x="570293" y="413512"/>
                  </a:lnTo>
                  <a:lnTo>
                    <a:pt x="570293" y="0"/>
                  </a:lnTo>
                  <a:lnTo>
                    <a:pt x="156781" y="0"/>
                  </a:lnTo>
                  <a:lnTo>
                    <a:pt x="0" y="160084"/>
                  </a:lnTo>
                  <a:lnTo>
                    <a:pt x="297052" y="160084"/>
                  </a:lnTo>
                  <a:lnTo>
                    <a:pt x="0" y="457073"/>
                  </a:lnTo>
                  <a:lnTo>
                    <a:pt x="113220" y="57029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sp>
        <p:nvSpPr>
          <p:cNvPr id="120" name="Google Shape;120;p11"/>
          <p:cNvSpPr txBox="1"/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Subtle">
  <p:cSld name="BLANK_2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2"/>
          <p:cNvSpPr/>
          <p:nvPr/>
        </p:nvSpPr>
        <p:spPr>
          <a:xfrm>
            <a:off x="3096674" y="0"/>
            <a:ext cx="6047327" cy="5135737"/>
          </a:xfrm>
          <a:custGeom>
            <a:avLst/>
            <a:gdLst/>
            <a:ahLst/>
            <a:cxnLst/>
            <a:rect l="l" t="t" r="r" b="b"/>
            <a:pathLst>
              <a:path w="8063103" h="6847649" extrusionOk="0">
                <a:moveTo>
                  <a:pt x="3697478" y="0"/>
                </a:moveTo>
                <a:lnTo>
                  <a:pt x="2042795" y="1689926"/>
                </a:lnTo>
                <a:lnTo>
                  <a:pt x="5178235" y="1689926"/>
                </a:lnTo>
                <a:lnTo>
                  <a:pt x="0" y="6847650"/>
                </a:lnTo>
                <a:lnTo>
                  <a:pt x="2412429" y="6847650"/>
                </a:lnTo>
                <a:lnTo>
                  <a:pt x="6373178" y="2884869"/>
                </a:lnTo>
                <a:lnTo>
                  <a:pt x="6373178" y="6020308"/>
                </a:lnTo>
                <a:lnTo>
                  <a:pt x="8063103" y="4365625"/>
                </a:lnTo>
                <a:lnTo>
                  <a:pt x="8063103" y="0"/>
                </a:lnTo>
                <a:lnTo>
                  <a:pt x="369747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23" name="Google Shape;123;p12"/>
          <p:cNvSpPr txBox="1"/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Dark">
  <p:cSld name="BLANK_1">
    <p:bg>
      <p:bgPr>
        <a:solidFill>
          <a:schemeClr val="dk1"/>
        </a:solidFill>
        <a:effectLst/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3"/>
          <p:cNvSpPr/>
          <p:nvPr/>
        </p:nvSpPr>
        <p:spPr>
          <a:xfrm>
            <a:off x="3096674" y="0"/>
            <a:ext cx="6047327" cy="5135737"/>
          </a:xfrm>
          <a:custGeom>
            <a:avLst/>
            <a:gdLst/>
            <a:ahLst/>
            <a:cxnLst/>
            <a:rect l="l" t="t" r="r" b="b"/>
            <a:pathLst>
              <a:path w="8063103" h="6847649" extrusionOk="0">
                <a:moveTo>
                  <a:pt x="3697478" y="0"/>
                </a:moveTo>
                <a:lnTo>
                  <a:pt x="2042795" y="1689926"/>
                </a:lnTo>
                <a:lnTo>
                  <a:pt x="5178235" y="1689926"/>
                </a:lnTo>
                <a:lnTo>
                  <a:pt x="0" y="6847650"/>
                </a:lnTo>
                <a:lnTo>
                  <a:pt x="2412429" y="6847650"/>
                </a:lnTo>
                <a:lnTo>
                  <a:pt x="6373178" y="2884869"/>
                </a:lnTo>
                <a:lnTo>
                  <a:pt x="6373178" y="6020308"/>
                </a:lnTo>
                <a:lnTo>
                  <a:pt x="8063103" y="4365625"/>
                </a:lnTo>
                <a:lnTo>
                  <a:pt x="8063103" y="0"/>
                </a:lnTo>
                <a:lnTo>
                  <a:pt x="3697478" y="0"/>
                </a:lnTo>
                <a:close/>
              </a:path>
            </a:pathLst>
          </a:custGeom>
          <a:solidFill>
            <a:srgbClr val="FFFFFF">
              <a:alpha val="1844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26" name="Google Shape;126;p13"/>
          <p:cNvSpPr txBox="1"/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Accent">
  <p:cSld name="BLANK_1_1">
    <p:bg>
      <p:bgPr>
        <a:solidFill>
          <a:schemeClr val="accent1"/>
        </a:solidFill>
        <a:effectLst/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4"/>
          <p:cNvSpPr/>
          <p:nvPr/>
        </p:nvSpPr>
        <p:spPr>
          <a:xfrm>
            <a:off x="3096674" y="0"/>
            <a:ext cx="6047327" cy="5135737"/>
          </a:xfrm>
          <a:custGeom>
            <a:avLst/>
            <a:gdLst/>
            <a:ahLst/>
            <a:cxnLst/>
            <a:rect l="l" t="t" r="r" b="b"/>
            <a:pathLst>
              <a:path w="8063103" h="6847649" extrusionOk="0">
                <a:moveTo>
                  <a:pt x="3697478" y="0"/>
                </a:moveTo>
                <a:lnTo>
                  <a:pt x="2042795" y="1689926"/>
                </a:lnTo>
                <a:lnTo>
                  <a:pt x="5178235" y="1689926"/>
                </a:lnTo>
                <a:lnTo>
                  <a:pt x="0" y="6847650"/>
                </a:lnTo>
                <a:lnTo>
                  <a:pt x="2412429" y="6847650"/>
                </a:lnTo>
                <a:lnTo>
                  <a:pt x="6373178" y="2884869"/>
                </a:lnTo>
                <a:lnTo>
                  <a:pt x="6373178" y="6020308"/>
                </a:lnTo>
                <a:lnTo>
                  <a:pt x="8063103" y="4365625"/>
                </a:lnTo>
                <a:lnTo>
                  <a:pt x="8063103" y="0"/>
                </a:lnTo>
                <a:lnTo>
                  <a:pt x="3697478" y="0"/>
                </a:lnTo>
                <a:close/>
              </a:path>
            </a:pathLst>
          </a:custGeom>
          <a:solidFill>
            <a:srgbClr val="000000">
              <a:alpha val="726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29" name="Google Shape;129;p14"/>
          <p:cNvSpPr txBox="1"/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chemeClr val="dk1"/>
        </a:solidFill>
        <a:effectLst/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oogle Shape;13;p3"/>
          <p:cNvGrpSpPr/>
          <p:nvPr/>
        </p:nvGrpSpPr>
        <p:grpSpPr>
          <a:xfrm>
            <a:off x="6518212" y="0"/>
            <a:ext cx="2625757" cy="5143499"/>
            <a:chOff x="8690991" y="0"/>
            <a:chExt cx="3501009" cy="6857999"/>
          </a:xfrm>
        </p:grpSpPr>
        <p:sp>
          <p:nvSpPr>
            <p:cNvPr id="14" name="Google Shape;14;p3"/>
            <p:cNvSpPr/>
            <p:nvPr/>
          </p:nvSpPr>
          <p:spPr>
            <a:xfrm>
              <a:off x="10778807" y="5635180"/>
              <a:ext cx="372681" cy="372745"/>
            </a:xfrm>
            <a:custGeom>
              <a:avLst/>
              <a:gdLst/>
              <a:ahLst/>
              <a:cxnLst/>
              <a:rect l="l" t="t" r="r" b="b"/>
              <a:pathLst>
                <a:path w="372681" h="372745" extrusionOk="0">
                  <a:moveTo>
                    <a:pt x="372682" y="270256"/>
                  </a:moveTo>
                  <a:lnTo>
                    <a:pt x="372682" y="0"/>
                  </a:lnTo>
                  <a:lnTo>
                    <a:pt x="102426" y="0"/>
                  </a:lnTo>
                  <a:lnTo>
                    <a:pt x="0" y="104648"/>
                  </a:lnTo>
                  <a:lnTo>
                    <a:pt x="194120" y="104648"/>
                  </a:lnTo>
                  <a:lnTo>
                    <a:pt x="0" y="298767"/>
                  </a:lnTo>
                  <a:lnTo>
                    <a:pt x="73978" y="372745"/>
                  </a:lnTo>
                  <a:lnTo>
                    <a:pt x="268098" y="178626"/>
                  </a:lnTo>
                  <a:lnTo>
                    <a:pt x="268098" y="372745"/>
                  </a:lnTo>
                  <a:lnTo>
                    <a:pt x="372682" y="270256"/>
                  </a:lnTo>
                  <a:close/>
                </a:path>
              </a:pathLst>
            </a:custGeom>
            <a:solidFill>
              <a:srgbClr val="FFFFFF">
                <a:alpha val="184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5" name="Google Shape;15;p3"/>
            <p:cNvSpPr/>
            <p:nvPr/>
          </p:nvSpPr>
          <p:spPr>
            <a:xfrm>
              <a:off x="11269726" y="6007290"/>
              <a:ext cx="570293" cy="570293"/>
            </a:xfrm>
            <a:custGeom>
              <a:avLst/>
              <a:gdLst/>
              <a:ahLst/>
              <a:cxnLst/>
              <a:rect l="l" t="t" r="r" b="b"/>
              <a:pathLst>
                <a:path w="570293" h="570293" extrusionOk="0">
                  <a:moveTo>
                    <a:pt x="570293" y="413575"/>
                  </a:moveTo>
                  <a:lnTo>
                    <a:pt x="570293" y="0"/>
                  </a:lnTo>
                  <a:lnTo>
                    <a:pt x="156781" y="0"/>
                  </a:lnTo>
                  <a:lnTo>
                    <a:pt x="0" y="160083"/>
                  </a:lnTo>
                  <a:lnTo>
                    <a:pt x="297053" y="160083"/>
                  </a:lnTo>
                  <a:lnTo>
                    <a:pt x="0" y="457073"/>
                  </a:lnTo>
                  <a:lnTo>
                    <a:pt x="113220" y="570293"/>
                  </a:lnTo>
                  <a:lnTo>
                    <a:pt x="410210" y="273304"/>
                  </a:lnTo>
                  <a:lnTo>
                    <a:pt x="410210" y="570293"/>
                  </a:lnTo>
                  <a:lnTo>
                    <a:pt x="570293" y="413575"/>
                  </a:lnTo>
                  <a:close/>
                </a:path>
              </a:pathLst>
            </a:custGeom>
            <a:solidFill>
              <a:srgbClr val="FFFFFF">
                <a:alpha val="184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10354436" y="4562347"/>
              <a:ext cx="570293" cy="570293"/>
            </a:xfrm>
            <a:custGeom>
              <a:avLst/>
              <a:gdLst/>
              <a:ahLst/>
              <a:cxnLst/>
              <a:rect l="l" t="t" r="r" b="b"/>
              <a:pathLst>
                <a:path w="570293" h="570293" extrusionOk="0">
                  <a:moveTo>
                    <a:pt x="570294" y="413512"/>
                  </a:moveTo>
                  <a:lnTo>
                    <a:pt x="570294" y="0"/>
                  </a:lnTo>
                  <a:lnTo>
                    <a:pt x="156782" y="0"/>
                  </a:lnTo>
                  <a:lnTo>
                    <a:pt x="0" y="160084"/>
                  </a:lnTo>
                  <a:lnTo>
                    <a:pt x="296990" y="160084"/>
                  </a:lnTo>
                  <a:lnTo>
                    <a:pt x="0" y="457073"/>
                  </a:lnTo>
                  <a:lnTo>
                    <a:pt x="113220" y="570294"/>
                  </a:lnTo>
                  <a:lnTo>
                    <a:pt x="410210" y="273241"/>
                  </a:lnTo>
                  <a:lnTo>
                    <a:pt x="410210" y="570294"/>
                  </a:lnTo>
                  <a:lnTo>
                    <a:pt x="570294" y="413512"/>
                  </a:lnTo>
                  <a:close/>
                </a:path>
              </a:pathLst>
            </a:custGeom>
            <a:solidFill>
              <a:srgbClr val="FFFFFF">
                <a:alpha val="184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7" name="Google Shape;17;p3"/>
            <p:cNvSpPr/>
            <p:nvPr/>
          </p:nvSpPr>
          <p:spPr>
            <a:xfrm>
              <a:off x="10136822" y="2660523"/>
              <a:ext cx="1463992" cy="1464055"/>
            </a:xfrm>
            <a:custGeom>
              <a:avLst/>
              <a:gdLst/>
              <a:ahLst/>
              <a:cxnLst/>
              <a:rect l="l" t="t" r="r" b="b"/>
              <a:pathLst>
                <a:path w="1463992" h="1464055" extrusionOk="0">
                  <a:moveTo>
                    <a:pt x="0" y="410972"/>
                  </a:moveTo>
                  <a:lnTo>
                    <a:pt x="762445" y="410972"/>
                  </a:lnTo>
                  <a:lnTo>
                    <a:pt x="0" y="1173480"/>
                  </a:lnTo>
                  <a:lnTo>
                    <a:pt x="290576" y="1464056"/>
                  </a:lnTo>
                  <a:lnTo>
                    <a:pt x="1053021" y="701548"/>
                  </a:lnTo>
                  <a:lnTo>
                    <a:pt x="1053021" y="1464056"/>
                  </a:lnTo>
                  <a:lnTo>
                    <a:pt x="1463993" y="1061656"/>
                  </a:lnTo>
                  <a:lnTo>
                    <a:pt x="1463993" y="0"/>
                  </a:lnTo>
                  <a:lnTo>
                    <a:pt x="402399" y="0"/>
                  </a:lnTo>
                  <a:lnTo>
                    <a:pt x="0" y="410972"/>
                  </a:lnTo>
                  <a:close/>
                </a:path>
              </a:pathLst>
            </a:custGeom>
            <a:solidFill>
              <a:srgbClr val="FFFFFF">
                <a:alpha val="184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8" name="Google Shape;18;p3"/>
            <p:cNvSpPr/>
            <p:nvPr/>
          </p:nvSpPr>
          <p:spPr>
            <a:xfrm>
              <a:off x="8690991" y="5697982"/>
              <a:ext cx="1464055" cy="1160017"/>
            </a:xfrm>
            <a:custGeom>
              <a:avLst/>
              <a:gdLst/>
              <a:ahLst/>
              <a:cxnLst/>
              <a:rect l="l" t="t" r="r" b="b"/>
              <a:pathLst>
                <a:path w="1464055" h="1160017" extrusionOk="0">
                  <a:moveTo>
                    <a:pt x="1363599" y="1160018"/>
                  </a:moveTo>
                  <a:lnTo>
                    <a:pt x="1464056" y="1061657"/>
                  </a:lnTo>
                  <a:lnTo>
                    <a:pt x="1464056" y="0"/>
                  </a:lnTo>
                  <a:lnTo>
                    <a:pt x="402399" y="0"/>
                  </a:lnTo>
                  <a:lnTo>
                    <a:pt x="0" y="410972"/>
                  </a:lnTo>
                  <a:lnTo>
                    <a:pt x="762508" y="410972"/>
                  </a:lnTo>
                  <a:lnTo>
                    <a:pt x="13462" y="1160018"/>
                  </a:lnTo>
                  <a:lnTo>
                    <a:pt x="594678" y="1160018"/>
                  </a:lnTo>
                  <a:lnTo>
                    <a:pt x="1053084" y="701548"/>
                  </a:lnTo>
                  <a:lnTo>
                    <a:pt x="1053084" y="1160018"/>
                  </a:lnTo>
                  <a:lnTo>
                    <a:pt x="1363599" y="1160018"/>
                  </a:lnTo>
                  <a:close/>
                </a:path>
              </a:pathLst>
            </a:custGeom>
            <a:solidFill>
              <a:srgbClr val="FFFFFF">
                <a:alpha val="184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9" name="Google Shape;19;p3"/>
            <p:cNvSpPr/>
            <p:nvPr/>
          </p:nvSpPr>
          <p:spPr>
            <a:xfrm>
              <a:off x="8690991" y="0"/>
              <a:ext cx="907160" cy="628141"/>
            </a:xfrm>
            <a:custGeom>
              <a:avLst/>
              <a:gdLst/>
              <a:ahLst/>
              <a:cxnLst/>
              <a:rect l="l" t="t" r="r" b="b"/>
              <a:pathLst>
                <a:path w="907160" h="628141" extrusionOk="0">
                  <a:moveTo>
                    <a:pt x="180086" y="628142"/>
                  </a:moveTo>
                  <a:lnTo>
                    <a:pt x="652526" y="155702"/>
                  </a:lnTo>
                  <a:lnTo>
                    <a:pt x="652526" y="628142"/>
                  </a:lnTo>
                  <a:lnTo>
                    <a:pt x="907161" y="378841"/>
                  </a:lnTo>
                  <a:lnTo>
                    <a:pt x="907161" y="0"/>
                  </a:lnTo>
                  <a:lnTo>
                    <a:pt x="448119" y="0"/>
                  </a:lnTo>
                  <a:lnTo>
                    <a:pt x="0" y="448056"/>
                  </a:lnTo>
                  <a:lnTo>
                    <a:pt x="180086" y="628142"/>
                  </a:lnTo>
                  <a:close/>
                </a:path>
              </a:pathLst>
            </a:custGeom>
            <a:solidFill>
              <a:srgbClr val="FFFFFF">
                <a:alpha val="184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10993246" y="1977135"/>
              <a:ext cx="372745" cy="372745"/>
            </a:xfrm>
            <a:custGeom>
              <a:avLst/>
              <a:gdLst/>
              <a:ahLst/>
              <a:cxnLst/>
              <a:rect l="l" t="t" r="r" b="b"/>
              <a:pathLst>
                <a:path w="372745" h="372745" extrusionOk="0">
                  <a:moveTo>
                    <a:pt x="74041" y="372745"/>
                  </a:moveTo>
                  <a:lnTo>
                    <a:pt x="268097" y="178626"/>
                  </a:lnTo>
                  <a:lnTo>
                    <a:pt x="268097" y="372745"/>
                  </a:lnTo>
                  <a:lnTo>
                    <a:pt x="372745" y="270256"/>
                  </a:lnTo>
                  <a:lnTo>
                    <a:pt x="372745" y="0"/>
                  </a:lnTo>
                  <a:lnTo>
                    <a:pt x="102489" y="0"/>
                  </a:lnTo>
                  <a:lnTo>
                    <a:pt x="0" y="104648"/>
                  </a:lnTo>
                  <a:lnTo>
                    <a:pt x="194120" y="104648"/>
                  </a:lnTo>
                  <a:lnTo>
                    <a:pt x="0" y="298768"/>
                  </a:lnTo>
                  <a:lnTo>
                    <a:pt x="74041" y="372745"/>
                  </a:lnTo>
                  <a:close/>
                </a:path>
              </a:pathLst>
            </a:custGeom>
            <a:solidFill>
              <a:srgbClr val="FFFFFF">
                <a:alpha val="184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9723056" y="2038413"/>
              <a:ext cx="570293" cy="570293"/>
            </a:xfrm>
            <a:custGeom>
              <a:avLst/>
              <a:gdLst/>
              <a:ahLst/>
              <a:cxnLst/>
              <a:rect l="l" t="t" r="r" b="b"/>
              <a:pathLst>
                <a:path w="570293" h="570293" extrusionOk="0">
                  <a:moveTo>
                    <a:pt x="0" y="160083"/>
                  </a:moveTo>
                  <a:lnTo>
                    <a:pt x="296990" y="160083"/>
                  </a:lnTo>
                  <a:lnTo>
                    <a:pt x="0" y="457136"/>
                  </a:lnTo>
                  <a:lnTo>
                    <a:pt x="113221" y="570294"/>
                  </a:lnTo>
                  <a:lnTo>
                    <a:pt x="410211" y="273304"/>
                  </a:lnTo>
                  <a:lnTo>
                    <a:pt x="410211" y="570294"/>
                  </a:lnTo>
                  <a:lnTo>
                    <a:pt x="570294" y="413576"/>
                  </a:lnTo>
                  <a:lnTo>
                    <a:pt x="570294" y="0"/>
                  </a:lnTo>
                  <a:lnTo>
                    <a:pt x="156718" y="0"/>
                  </a:lnTo>
                  <a:lnTo>
                    <a:pt x="0" y="160083"/>
                  </a:lnTo>
                  <a:close/>
                </a:path>
              </a:pathLst>
            </a:custGeom>
            <a:solidFill>
              <a:srgbClr val="FFFFFF">
                <a:alpha val="184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11317478" y="4575683"/>
              <a:ext cx="874521" cy="907097"/>
            </a:xfrm>
            <a:custGeom>
              <a:avLst/>
              <a:gdLst/>
              <a:ahLst/>
              <a:cxnLst/>
              <a:rect l="l" t="t" r="r" b="b"/>
              <a:pathLst>
                <a:path w="874521" h="907097" extrusionOk="0">
                  <a:moveTo>
                    <a:pt x="874522" y="689737"/>
                  </a:moveTo>
                  <a:lnTo>
                    <a:pt x="874522" y="0"/>
                  </a:lnTo>
                  <a:lnTo>
                    <a:pt x="249301" y="0"/>
                  </a:lnTo>
                  <a:lnTo>
                    <a:pt x="0" y="254635"/>
                  </a:lnTo>
                  <a:lnTo>
                    <a:pt x="472440" y="254635"/>
                  </a:lnTo>
                  <a:lnTo>
                    <a:pt x="0" y="727075"/>
                  </a:lnTo>
                  <a:lnTo>
                    <a:pt x="180022" y="907097"/>
                  </a:lnTo>
                  <a:lnTo>
                    <a:pt x="652463" y="434658"/>
                  </a:lnTo>
                  <a:lnTo>
                    <a:pt x="652463" y="907097"/>
                  </a:lnTo>
                  <a:lnTo>
                    <a:pt x="874522" y="689737"/>
                  </a:lnTo>
                  <a:close/>
                </a:path>
              </a:pathLst>
            </a:custGeom>
            <a:solidFill>
              <a:srgbClr val="FFFFFF">
                <a:alpha val="184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11894439" y="2176017"/>
              <a:ext cx="297560" cy="570293"/>
            </a:xfrm>
            <a:custGeom>
              <a:avLst/>
              <a:gdLst/>
              <a:ahLst/>
              <a:cxnLst/>
              <a:rect l="l" t="t" r="r" b="b"/>
              <a:pathLst>
                <a:path w="297560" h="570293" extrusionOk="0">
                  <a:moveTo>
                    <a:pt x="0" y="160084"/>
                  </a:moveTo>
                  <a:lnTo>
                    <a:pt x="297053" y="160084"/>
                  </a:lnTo>
                  <a:lnTo>
                    <a:pt x="0" y="457073"/>
                  </a:lnTo>
                  <a:lnTo>
                    <a:pt x="113220" y="570294"/>
                  </a:lnTo>
                  <a:lnTo>
                    <a:pt x="297561" y="385953"/>
                  </a:lnTo>
                  <a:lnTo>
                    <a:pt x="297561" y="0"/>
                  </a:lnTo>
                  <a:lnTo>
                    <a:pt x="156781" y="0"/>
                  </a:lnTo>
                  <a:lnTo>
                    <a:pt x="0" y="160084"/>
                  </a:lnTo>
                  <a:close/>
                </a:path>
              </a:pathLst>
            </a:custGeom>
            <a:solidFill>
              <a:srgbClr val="FFFFFF">
                <a:alpha val="184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9728263" y="955738"/>
              <a:ext cx="372681" cy="372745"/>
            </a:xfrm>
            <a:custGeom>
              <a:avLst/>
              <a:gdLst/>
              <a:ahLst/>
              <a:cxnLst/>
              <a:rect l="l" t="t" r="r" b="b"/>
              <a:pathLst>
                <a:path w="372681" h="372745" extrusionOk="0">
                  <a:moveTo>
                    <a:pt x="0" y="104648"/>
                  </a:moveTo>
                  <a:lnTo>
                    <a:pt x="194056" y="104648"/>
                  </a:lnTo>
                  <a:lnTo>
                    <a:pt x="0" y="298768"/>
                  </a:lnTo>
                  <a:lnTo>
                    <a:pt x="73914" y="372745"/>
                  </a:lnTo>
                  <a:lnTo>
                    <a:pt x="268033" y="178626"/>
                  </a:lnTo>
                  <a:lnTo>
                    <a:pt x="268033" y="372745"/>
                  </a:lnTo>
                  <a:lnTo>
                    <a:pt x="372681" y="270256"/>
                  </a:lnTo>
                  <a:lnTo>
                    <a:pt x="372681" y="0"/>
                  </a:lnTo>
                  <a:lnTo>
                    <a:pt x="102426" y="0"/>
                  </a:lnTo>
                  <a:lnTo>
                    <a:pt x="0" y="104648"/>
                  </a:lnTo>
                  <a:close/>
                </a:path>
              </a:pathLst>
            </a:custGeom>
            <a:solidFill>
              <a:srgbClr val="FFFFFF">
                <a:alpha val="184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9051543" y="4234053"/>
              <a:ext cx="907098" cy="907097"/>
            </a:xfrm>
            <a:custGeom>
              <a:avLst/>
              <a:gdLst/>
              <a:ahLst/>
              <a:cxnLst/>
              <a:rect l="l" t="t" r="r" b="b"/>
              <a:pathLst>
                <a:path w="907098" h="907097" extrusionOk="0">
                  <a:moveTo>
                    <a:pt x="907098" y="657796"/>
                  </a:moveTo>
                  <a:lnTo>
                    <a:pt x="907098" y="0"/>
                  </a:lnTo>
                  <a:lnTo>
                    <a:pt x="249301" y="0"/>
                  </a:lnTo>
                  <a:lnTo>
                    <a:pt x="0" y="254635"/>
                  </a:lnTo>
                  <a:lnTo>
                    <a:pt x="472440" y="254635"/>
                  </a:lnTo>
                  <a:lnTo>
                    <a:pt x="0" y="727075"/>
                  </a:lnTo>
                  <a:lnTo>
                    <a:pt x="180023" y="907097"/>
                  </a:lnTo>
                  <a:lnTo>
                    <a:pt x="652463" y="434721"/>
                  </a:lnTo>
                  <a:lnTo>
                    <a:pt x="652463" y="907097"/>
                  </a:lnTo>
                  <a:lnTo>
                    <a:pt x="907098" y="657796"/>
                  </a:lnTo>
                  <a:close/>
                </a:path>
              </a:pathLst>
            </a:custGeom>
            <a:solidFill>
              <a:srgbClr val="FFFFFF">
                <a:alpha val="184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10139426" y="0"/>
              <a:ext cx="2052573" cy="2052573"/>
            </a:xfrm>
            <a:custGeom>
              <a:avLst/>
              <a:gdLst/>
              <a:ahLst/>
              <a:cxnLst/>
              <a:rect l="l" t="t" r="r" b="b"/>
              <a:pathLst>
                <a:path w="2052573" h="2052573" extrusionOk="0">
                  <a:moveTo>
                    <a:pt x="1069022" y="576136"/>
                  </a:moveTo>
                  <a:lnTo>
                    <a:pt x="0" y="1645158"/>
                  </a:lnTo>
                  <a:lnTo>
                    <a:pt x="407416" y="2052574"/>
                  </a:lnTo>
                  <a:lnTo>
                    <a:pt x="1476439" y="983552"/>
                  </a:lnTo>
                  <a:lnTo>
                    <a:pt x="1476439" y="2052574"/>
                  </a:lnTo>
                  <a:lnTo>
                    <a:pt x="2052574" y="1488440"/>
                  </a:lnTo>
                  <a:lnTo>
                    <a:pt x="2052574" y="0"/>
                  </a:lnTo>
                  <a:lnTo>
                    <a:pt x="564134" y="0"/>
                  </a:lnTo>
                  <a:lnTo>
                    <a:pt x="0" y="576136"/>
                  </a:lnTo>
                  <a:lnTo>
                    <a:pt x="1069022" y="576136"/>
                  </a:lnTo>
                  <a:close/>
                </a:path>
              </a:pathLst>
            </a:custGeom>
            <a:solidFill>
              <a:srgbClr val="FFFFFF">
                <a:alpha val="184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11839575" y="3815651"/>
              <a:ext cx="352425" cy="372745"/>
            </a:xfrm>
            <a:custGeom>
              <a:avLst/>
              <a:gdLst/>
              <a:ahLst/>
              <a:cxnLst/>
              <a:rect l="l" t="t" r="r" b="b"/>
              <a:pathLst>
                <a:path w="352425" h="372745" extrusionOk="0">
                  <a:moveTo>
                    <a:pt x="73978" y="372745"/>
                  </a:moveTo>
                  <a:lnTo>
                    <a:pt x="268097" y="178626"/>
                  </a:lnTo>
                  <a:lnTo>
                    <a:pt x="268097" y="372745"/>
                  </a:lnTo>
                  <a:lnTo>
                    <a:pt x="352425" y="290132"/>
                  </a:lnTo>
                  <a:lnTo>
                    <a:pt x="352425" y="0"/>
                  </a:lnTo>
                  <a:lnTo>
                    <a:pt x="102426" y="0"/>
                  </a:lnTo>
                  <a:lnTo>
                    <a:pt x="0" y="104648"/>
                  </a:lnTo>
                  <a:lnTo>
                    <a:pt x="194119" y="104648"/>
                  </a:lnTo>
                  <a:lnTo>
                    <a:pt x="0" y="298767"/>
                  </a:lnTo>
                  <a:lnTo>
                    <a:pt x="73978" y="372745"/>
                  </a:lnTo>
                  <a:close/>
                </a:path>
              </a:pathLst>
            </a:custGeom>
            <a:solidFill>
              <a:srgbClr val="FFFFFF">
                <a:alpha val="184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8979661" y="1889632"/>
              <a:ext cx="372681" cy="372681"/>
            </a:xfrm>
            <a:custGeom>
              <a:avLst/>
              <a:gdLst/>
              <a:ahLst/>
              <a:cxnLst/>
              <a:rect l="l" t="t" r="r" b="b"/>
              <a:pathLst>
                <a:path w="372681" h="372681" extrusionOk="0">
                  <a:moveTo>
                    <a:pt x="372682" y="270256"/>
                  </a:moveTo>
                  <a:lnTo>
                    <a:pt x="372682" y="0"/>
                  </a:lnTo>
                  <a:lnTo>
                    <a:pt x="102426" y="0"/>
                  </a:lnTo>
                  <a:lnTo>
                    <a:pt x="0" y="104585"/>
                  </a:lnTo>
                  <a:lnTo>
                    <a:pt x="194119" y="104585"/>
                  </a:lnTo>
                  <a:lnTo>
                    <a:pt x="0" y="298704"/>
                  </a:lnTo>
                  <a:lnTo>
                    <a:pt x="73978" y="372682"/>
                  </a:lnTo>
                  <a:lnTo>
                    <a:pt x="268097" y="178562"/>
                  </a:lnTo>
                  <a:lnTo>
                    <a:pt x="268097" y="372682"/>
                  </a:lnTo>
                  <a:lnTo>
                    <a:pt x="372682" y="270256"/>
                  </a:lnTo>
                  <a:close/>
                </a:path>
              </a:pathLst>
            </a:custGeom>
            <a:solidFill>
              <a:srgbClr val="FFFFFF">
                <a:alpha val="184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8690991" y="2678810"/>
              <a:ext cx="907160" cy="907097"/>
            </a:xfrm>
            <a:custGeom>
              <a:avLst/>
              <a:gdLst/>
              <a:ahLst/>
              <a:cxnLst/>
              <a:rect l="l" t="t" r="r" b="b"/>
              <a:pathLst>
                <a:path w="907160" h="907097" extrusionOk="0">
                  <a:moveTo>
                    <a:pt x="180086" y="907098"/>
                  </a:moveTo>
                  <a:lnTo>
                    <a:pt x="652526" y="434658"/>
                  </a:lnTo>
                  <a:lnTo>
                    <a:pt x="652526" y="907098"/>
                  </a:lnTo>
                  <a:lnTo>
                    <a:pt x="907161" y="657797"/>
                  </a:lnTo>
                  <a:lnTo>
                    <a:pt x="907161" y="0"/>
                  </a:lnTo>
                  <a:lnTo>
                    <a:pt x="249365" y="0"/>
                  </a:lnTo>
                  <a:lnTo>
                    <a:pt x="0" y="254635"/>
                  </a:lnTo>
                  <a:lnTo>
                    <a:pt x="472440" y="254635"/>
                  </a:lnTo>
                  <a:lnTo>
                    <a:pt x="0" y="727075"/>
                  </a:lnTo>
                  <a:lnTo>
                    <a:pt x="180086" y="907098"/>
                  </a:lnTo>
                  <a:close/>
                </a:path>
              </a:pathLst>
            </a:custGeom>
            <a:solidFill>
              <a:srgbClr val="FFFFFF">
                <a:alpha val="184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8690991" y="962215"/>
              <a:ext cx="570293" cy="570293"/>
            </a:xfrm>
            <a:custGeom>
              <a:avLst/>
              <a:gdLst/>
              <a:ahLst/>
              <a:cxnLst/>
              <a:rect l="l" t="t" r="r" b="b"/>
              <a:pathLst>
                <a:path w="570293" h="570293" extrusionOk="0">
                  <a:moveTo>
                    <a:pt x="113220" y="570294"/>
                  </a:moveTo>
                  <a:lnTo>
                    <a:pt x="410210" y="273241"/>
                  </a:lnTo>
                  <a:lnTo>
                    <a:pt x="410210" y="570294"/>
                  </a:lnTo>
                  <a:lnTo>
                    <a:pt x="570293" y="413512"/>
                  </a:lnTo>
                  <a:lnTo>
                    <a:pt x="570293" y="0"/>
                  </a:lnTo>
                  <a:lnTo>
                    <a:pt x="156781" y="0"/>
                  </a:lnTo>
                  <a:lnTo>
                    <a:pt x="0" y="160084"/>
                  </a:lnTo>
                  <a:lnTo>
                    <a:pt x="297052" y="160084"/>
                  </a:lnTo>
                  <a:lnTo>
                    <a:pt x="0" y="457073"/>
                  </a:lnTo>
                  <a:lnTo>
                    <a:pt x="113220" y="570294"/>
                  </a:lnTo>
                  <a:close/>
                </a:path>
              </a:pathLst>
            </a:custGeom>
            <a:solidFill>
              <a:srgbClr val="FFFFFF">
                <a:alpha val="184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sp>
        <p:nvSpPr>
          <p:cNvPr id="31" name="Google Shape;31;p3"/>
          <p:cNvSpPr txBox="1"/>
          <p:nvPr>
            <p:ph type="ctrTitle"/>
          </p:nvPr>
        </p:nvSpPr>
        <p:spPr>
          <a:xfrm>
            <a:off x="855300" y="1669463"/>
            <a:ext cx="7433400" cy="139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type="subTitle" idx="1"/>
          </p:nvPr>
        </p:nvSpPr>
        <p:spPr>
          <a:xfrm>
            <a:off x="855300" y="3166240"/>
            <a:ext cx="7433400" cy="30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None/>
              <a:defRPr>
                <a:solidFill>
                  <a:schemeClr val="lt2"/>
                </a:solidFill>
              </a:defRPr>
            </a:lvl1pPr>
            <a:lvl2pPr lvl="1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2pPr>
            <a:lvl3pPr lvl="2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3pPr>
            <a:lvl4pPr lvl="3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4pPr>
            <a:lvl5pPr lvl="4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5pPr>
            <a:lvl6pPr lvl="5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6pPr>
            <a:lvl7pPr lvl="6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7pPr>
            <a:lvl8pPr lvl="7" rtl="0"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8pPr>
            <a:lvl9pPr lvl="8" rtl="0">
              <a:spcBef>
                <a:spcPts val="800"/>
              </a:spcBef>
              <a:spcAft>
                <a:spcPts val="800"/>
              </a:spcAft>
              <a:buClr>
                <a:schemeClr val="lt2"/>
              </a:buClr>
              <a:buSzPts val="3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chemeClr val="accent1"/>
        </a:solidFill>
        <a:effectLst/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oogle Shape;34;p4"/>
          <p:cNvGrpSpPr/>
          <p:nvPr/>
        </p:nvGrpSpPr>
        <p:grpSpPr>
          <a:xfrm>
            <a:off x="6518212" y="0"/>
            <a:ext cx="2625757" cy="5143499"/>
            <a:chOff x="8690991" y="0"/>
            <a:chExt cx="3501009" cy="6857999"/>
          </a:xfrm>
        </p:grpSpPr>
        <p:sp>
          <p:nvSpPr>
            <p:cNvPr id="35" name="Google Shape;35;p4"/>
            <p:cNvSpPr/>
            <p:nvPr/>
          </p:nvSpPr>
          <p:spPr>
            <a:xfrm>
              <a:off x="10778807" y="5635180"/>
              <a:ext cx="372681" cy="372745"/>
            </a:xfrm>
            <a:custGeom>
              <a:avLst/>
              <a:gdLst/>
              <a:ahLst/>
              <a:cxnLst/>
              <a:rect l="l" t="t" r="r" b="b"/>
              <a:pathLst>
                <a:path w="372681" h="372745" extrusionOk="0">
                  <a:moveTo>
                    <a:pt x="372682" y="270256"/>
                  </a:moveTo>
                  <a:lnTo>
                    <a:pt x="372682" y="0"/>
                  </a:lnTo>
                  <a:lnTo>
                    <a:pt x="102426" y="0"/>
                  </a:lnTo>
                  <a:lnTo>
                    <a:pt x="0" y="104648"/>
                  </a:lnTo>
                  <a:lnTo>
                    <a:pt x="194120" y="104648"/>
                  </a:lnTo>
                  <a:lnTo>
                    <a:pt x="0" y="298767"/>
                  </a:lnTo>
                  <a:lnTo>
                    <a:pt x="73978" y="372745"/>
                  </a:lnTo>
                  <a:lnTo>
                    <a:pt x="268098" y="178626"/>
                  </a:lnTo>
                  <a:lnTo>
                    <a:pt x="268098" y="372745"/>
                  </a:lnTo>
                  <a:lnTo>
                    <a:pt x="372682" y="27025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11269726" y="6007290"/>
              <a:ext cx="570293" cy="570293"/>
            </a:xfrm>
            <a:custGeom>
              <a:avLst/>
              <a:gdLst/>
              <a:ahLst/>
              <a:cxnLst/>
              <a:rect l="l" t="t" r="r" b="b"/>
              <a:pathLst>
                <a:path w="570293" h="570293" extrusionOk="0">
                  <a:moveTo>
                    <a:pt x="570293" y="413575"/>
                  </a:moveTo>
                  <a:lnTo>
                    <a:pt x="570293" y="0"/>
                  </a:lnTo>
                  <a:lnTo>
                    <a:pt x="156781" y="0"/>
                  </a:lnTo>
                  <a:lnTo>
                    <a:pt x="0" y="160083"/>
                  </a:lnTo>
                  <a:lnTo>
                    <a:pt x="297053" y="160083"/>
                  </a:lnTo>
                  <a:lnTo>
                    <a:pt x="0" y="457073"/>
                  </a:lnTo>
                  <a:lnTo>
                    <a:pt x="113220" y="570293"/>
                  </a:lnTo>
                  <a:lnTo>
                    <a:pt x="410210" y="273304"/>
                  </a:lnTo>
                  <a:lnTo>
                    <a:pt x="410210" y="570293"/>
                  </a:lnTo>
                  <a:lnTo>
                    <a:pt x="570293" y="41357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10354436" y="4562347"/>
              <a:ext cx="570293" cy="570293"/>
            </a:xfrm>
            <a:custGeom>
              <a:avLst/>
              <a:gdLst/>
              <a:ahLst/>
              <a:cxnLst/>
              <a:rect l="l" t="t" r="r" b="b"/>
              <a:pathLst>
                <a:path w="570293" h="570293" extrusionOk="0">
                  <a:moveTo>
                    <a:pt x="570294" y="413512"/>
                  </a:moveTo>
                  <a:lnTo>
                    <a:pt x="570294" y="0"/>
                  </a:lnTo>
                  <a:lnTo>
                    <a:pt x="156782" y="0"/>
                  </a:lnTo>
                  <a:lnTo>
                    <a:pt x="0" y="160084"/>
                  </a:lnTo>
                  <a:lnTo>
                    <a:pt x="296990" y="160084"/>
                  </a:lnTo>
                  <a:lnTo>
                    <a:pt x="0" y="457073"/>
                  </a:lnTo>
                  <a:lnTo>
                    <a:pt x="113220" y="570294"/>
                  </a:lnTo>
                  <a:lnTo>
                    <a:pt x="410210" y="273241"/>
                  </a:lnTo>
                  <a:lnTo>
                    <a:pt x="410210" y="570294"/>
                  </a:lnTo>
                  <a:lnTo>
                    <a:pt x="570294" y="413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10136822" y="2660523"/>
              <a:ext cx="1463992" cy="1464055"/>
            </a:xfrm>
            <a:custGeom>
              <a:avLst/>
              <a:gdLst/>
              <a:ahLst/>
              <a:cxnLst/>
              <a:rect l="l" t="t" r="r" b="b"/>
              <a:pathLst>
                <a:path w="1463992" h="1464055" extrusionOk="0">
                  <a:moveTo>
                    <a:pt x="0" y="410972"/>
                  </a:moveTo>
                  <a:lnTo>
                    <a:pt x="762445" y="410972"/>
                  </a:lnTo>
                  <a:lnTo>
                    <a:pt x="0" y="1173480"/>
                  </a:lnTo>
                  <a:lnTo>
                    <a:pt x="290576" y="1464056"/>
                  </a:lnTo>
                  <a:lnTo>
                    <a:pt x="1053021" y="701548"/>
                  </a:lnTo>
                  <a:lnTo>
                    <a:pt x="1053021" y="1464056"/>
                  </a:lnTo>
                  <a:lnTo>
                    <a:pt x="1463993" y="1061656"/>
                  </a:lnTo>
                  <a:lnTo>
                    <a:pt x="1463993" y="0"/>
                  </a:lnTo>
                  <a:lnTo>
                    <a:pt x="402399" y="0"/>
                  </a:lnTo>
                  <a:lnTo>
                    <a:pt x="0" y="41097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8690991" y="5697982"/>
              <a:ext cx="1464055" cy="1160017"/>
            </a:xfrm>
            <a:custGeom>
              <a:avLst/>
              <a:gdLst/>
              <a:ahLst/>
              <a:cxnLst/>
              <a:rect l="l" t="t" r="r" b="b"/>
              <a:pathLst>
                <a:path w="1464055" h="1160017" extrusionOk="0">
                  <a:moveTo>
                    <a:pt x="1363599" y="1160018"/>
                  </a:moveTo>
                  <a:lnTo>
                    <a:pt x="1464056" y="1061657"/>
                  </a:lnTo>
                  <a:lnTo>
                    <a:pt x="1464056" y="0"/>
                  </a:lnTo>
                  <a:lnTo>
                    <a:pt x="402399" y="0"/>
                  </a:lnTo>
                  <a:lnTo>
                    <a:pt x="0" y="410972"/>
                  </a:lnTo>
                  <a:lnTo>
                    <a:pt x="762508" y="410972"/>
                  </a:lnTo>
                  <a:lnTo>
                    <a:pt x="13462" y="1160018"/>
                  </a:lnTo>
                  <a:lnTo>
                    <a:pt x="594678" y="1160018"/>
                  </a:lnTo>
                  <a:lnTo>
                    <a:pt x="1053084" y="701548"/>
                  </a:lnTo>
                  <a:lnTo>
                    <a:pt x="1053084" y="1160018"/>
                  </a:lnTo>
                  <a:lnTo>
                    <a:pt x="1363599" y="116001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8690991" y="0"/>
              <a:ext cx="907160" cy="628141"/>
            </a:xfrm>
            <a:custGeom>
              <a:avLst/>
              <a:gdLst/>
              <a:ahLst/>
              <a:cxnLst/>
              <a:rect l="l" t="t" r="r" b="b"/>
              <a:pathLst>
                <a:path w="907160" h="628141" extrusionOk="0">
                  <a:moveTo>
                    <a:pt x="180086" y="628142"/>
                  </a:moveTo>
                  <a:lnTo>
                    <a:pt x="652526" y="155702"/>
                  </a:lnTo>
                  <a:lnTo>
                    <a:pt x="652526" y="628142"/>
                  </a:lnTo>
                  <a:lnTo>
                    <a:pt x="907161" y="378841"/>
                  </a:lnTo>
                  <a:lnTo>
                    <a:pt x="907161" y="0"/>
                  </a:lnTo>
                  <a:lnTo>
                    <a:pt x="448119" y="0"/>
                  </a:lnTo>
                  <a:lnTo>
                    <a:pt x="0" y="448056"/>
                  </a:lnTo>
                  <a:lnTo>
                    <a:pt x="180086" y="62814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10993246" y="1977135"/>
              <a:ext cx="372745" cy="372745"/>
            </a:xfrm>
            <a:custGeom>
              <a:avLst/>
              <a:gdLst/>
              <a:ahLst/>
              <a:cxnLst/>
              <a:rect l="l" t="t" r="r" b="b"/>
              <a:pathLst>
                <a:path w="372745" h="372745" extrusionOk="0">
                  <a:moveTo>
                    <a:pt x="74041" y="372745"/>
                  </a:moveTo>
                  <a:lnTo>
                    <a:pt x="268097" y="178626"/>
                  </a:lnTo>
                  <a:lnTo>
                    <a:pt x="268097" y="372745"/>
                  </a:lnTo>
                  <a:lnTo>
                    <a:pt x="372745" y="270256"/>
                  </a:lnTo>
                  <a:lnTo>
                    <a:pt x="372745" y="0"/>
                  </a:lnTo>
                  <a:lnTo>
                    <a:pt x="102489" y="0"/>
                  </a:lnTo>
                  <a:lnTo>
                    <a:pt x="0" y="104648"/>
                  </a:lnTo>
                  <a:lnTo>
                    <a:pt x="194120" y="104648"/>
                  </a:lnTo>
                  <a:lnTo>
                    <a:pt x="0" y="298768"/>
                  </a:lnTo>
                  <a:lnTo>
                    <a:pt x="74041" y="37274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9723056" y="2038413"/>
              <a:ext cx="570293" cy="570293"/>
            </a:xfrm>
            <a:custGeom>
              <a:avLst/>
              <a:gdLst/>
              <a:ahLst/>
              <a:cxnLst/>
              <a:rect l="l" t="t" r="r" b="b"/>
              <a:pathLst>
                <a:path w="570293" h="570293" extrusionOk="0">
                  <a:moveTo>
                    <a:pt x="0" y="160083"/>
                  </a:moveTo>
                  <a:lnTo>
                    <a:pt x="296990" y="160083"/>
                  </a:lnTo>
                  <a:lnTo>
                    <a:pt x="0" y="457136"/>
                  </a:lnTo>
                  <a:lnTo>
                    <a:pt x="113221" y="570294"/>
                  </a:lnTo>
                  <a:lnTo>
                    <a:pt x="410211" y="273304"/>
                  </a:lnTo>
                  <a:lnTo>
                    <a:pt x="410211" y="570294"/>
                  </a:lnTo>
                  <a:lnTo>
                    <a:pt x="570294" y="413576"/>
                  </a:lnTo>
                  <a:lnTo>
                    <a:pt x="570294" y="0"/>
                  </a:lnTo>
                  <a:lnTo>
                    <a:pt x="156718" y="0"/>
                  </a:lnTo>
                  <a:lnTo>
                    <a:pt x="0" y="16008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11317478" y="4575683"/>
              <a:ext cx="874521" cy="907097"/>
            </a:xfrm>
            <a:custGeom>
              <a:avLst/>
              <a:gdLst/>
              <a:ahLst/>
              <a:cxnLst/>
              <a:rect l="l" t="t" r="r" b="b"/>
              <a:pathLst>
                <a:path w="874521" h="907097" extrusionOk="0">
                  <a:moveTo>
                    <a:pt x="874522" y="689737"/>
                  </a:moveTo>
                  <a:lnTo>
                    <a:pt x="874522" y="0"/>
                  </a:lnTo>
                  <a:lnTo>
                    <a:pt x="249301" y="0"/>
                  </a:lnTo>
                  <a:lnTo>
                    <a:pt x="0" y="254635"/>
                  </a:lnTo>
                  <a:lnTo>
                    <a:pt x="472440" y="254635"/>
                  </a:lnTo>
                  <a:lnTo>
                    <a:pt x="0" y="727075"/>
                  </a:lnTo>
                  <a:lnTo>
                    <a:pt x="180022" y="907097"/>
                  </a:lnTo>
                  <a:lnTo>
                    <a:pt x="652463" y="434658"/>
                  </a:lnTo>
                  <a:lnTo>
                    <a:pt x="652463" y="907097"/>
                  </a:lnTo>
                  <a:lnTo>
                    <a:pt x="874522" y="68973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11894439" y="2176017"/>
              <a:ext cx="297560" cy="570293"/>
            </a:xfrm>
            <a:custGeom>
              <a:avLst/>
              <a:gdLst/>
              <a:ahLst/>
              <a:cxnLst/>
              <a:rect l="l" t="t" r="r" b="b"/>
              <a:pathLst>
                <a:path w="297560" h="570293" extrusionOk="0">
                  <a:moveTo>
                    <a:pt x="0" y="160084"/>
                  </a:moveTo>
                  <a:lnTo>
                    <a:pt x="297053" y="160084"/>
                  </a:lnTo>
                  <a:lnTo>
                    <a:pt x="0" y="457073"/>
                  </a:lnTo>
                  <a:lnTo>
                    <a:pt x="113220" y="570294"/>
                  </a:lnTo>
                  <a:lnTo>
                    <a:pt x="297561" y="385953"/>
                  </a:lnTo>
                  <a:lnTo>
                    <a:pt x="297561" y="0"/>
                  </a:lnTo>
                  <a:lnTo>
                    <a:pt x="156781" y="0"/>
                  </a:lnTo>
                  <a:lnTo>
                    <a:pt x="0" y="16008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9728263" y="955738"/>
              <a:ext cx="372681" cy="372745"/>
            </a:xfrm>
            <a:custGeom>
              <a:avLst/>
              <a:gdLst/>
              <a:ahLst/>
              <a:cxnLst/>
              <a:rect l="l" t="t" r="r" b="b"/>
              <a:pathLst>
                <a:path w="372681" h="372745" extrusionOk="0">
                  <a:moveTo>
                    <a:pt x="0" y="104648"/>
                  </a:moveTo>
                  <a:lnTo>
                    <a:pt x="194056" y="104648"/>
                  </a:lnTo>
                  <a:lnTo>
                    <a:pt x="0" y="298768"/>
                  </a:lnTo>
                  <a:lnTo>
                    <a:pt x="73914" y="372745"/>
                  </a:lnTo>
                  <a:lnTo>
                    <a:pt x="268033" y="178626"/>
                  </a:lnTo>
                  <a:lnTo>
                    <a:pt x="268033" y="372745"/>
                  </a:lnTo>
                  <a:lnTo>
                    <a:pt x="372681" y="270256"/>
                  </a:lnTo>
                  <a:lnTo>
                    <a:pt x="372681" y="0"/>
                  </a:lnTo>
                  <a:lnTo>
                    <a:pt x="102426" y="0"/>
                  </a:lnTo>
                  <a:lnTo>
                    <a:pt x="0" y="10464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9051543" y="4234053"/>
              <a:ext cx="907098" cy="907097"/>
            </a:xfrm>
            <a:custGeom>
              <a:avLst/>
              <a:gdLst/>
              <a:ahLst/>
              <a:cxnLst/>
              <a:rect l="l" t="t" r="r" b="b"/>
              <a:pathLst>
                <a:path w="907098" h="907097" extrusionOk="0">
                  <a:moveTo>
                    <a:pt x="907098" y="657796"/>
                  </a:moveTo>
                  <a:lnTo>
                    <a:pt x="907098" y="0"/>
                  </a:lnTo>
                  <a:lnTo>
                    <a:pt x="249301" y="0"/>
                  </a:lnTo>
                  <a:lnTo>
                    <a:pt x="0" y="254635"/>
                  </a:lnTo>
                  <a:lnTo>
                    <a:pt x="472440" y="254635"/>
                  </a:lnTo>
                  <a:lnTo>
                    <a:pt x="0" y="727075"/>
                  </a:lnTo>
                  <a:lnTo>
                    <a:pt x="180023" y="907097"/>
                  </a:lnTo>
                  <a:lnTo>
                    <a:pt x="652463" y="434721"/>
                  </a:lnTo>
                  <a:lnTo>
                    <a:pt x="652463" y="907097"/>
                  </a:lnTo>
                  <a:lnTo>
                    <a:pt x="907098" y="65779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7" name="Google Shape;47;p4"/>
            <p:cNvSpPr/>
            <p:nvPr/>
          </p:nvSpPr>
          <p:spPr>
            <a:xfrm>
              <a:off x="10139426" y="0"/>
              <a:ext cx="2052573" cy="2052573"/>
            </a:xfrm>
            <a:custGeom>
              <a:avLst/>
              <a:gdLst/>
              <a:ahLst/>
              <a:cxnLst/>
              <a:rect l="l" t="t" r="r" b="b"/>
              <a:pathLst>
                <a:path w="2052573" h="2052573" extrusionOk="0">
                  <a:moveTo>
                    <a:pt x="1069022" y="576136"/>
                  </a:moveTo>
                  <a:lnTo>
                    <a:pt x="0" y="1645158"/>
                  </a:lnTo>
                  <a:lnTo>
                    <a:pt x="407416" y="2052574"/>
                  </a:lnTo>
                  <a:lnTo>
                    <a:pt x="1476439" y="983552"/>
                  </a:lnTo>
                  <a:lnTo>
                    <a:pt x="1476439" y="2052574"/>
                  </a:lnTo>
                  <a:lnTo>
                    <a:pt x="2052574" y="1488440"/>
                  </a:lnTo>
                  <a:lnTo>
                    <a:pt x="2052574" y="0"/>
                  </a:lnTo>
                  <a:lnTo>
                    <a:pt x="564134" y="0"/>
                  </a:lnTo>
                  <a:lnTo>
                    <a:pt x="0" y="576136"/>
                  </a:lnTo>
                  <a:lnTo>
                    <a:pt x="1069022" y="57613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8" name="Google Shape;48;p4"/>
            <p:cNvSpPr/>
            <p:nvPr/>
          </p:nvSpPr>
          <p:spPr>
            <a:xfrm>
              <a:off x="11839575" y="3815651"/>
              <a:ext cx="352425" cy="372745"/>
            </a:xfrm>
            <a:custGeom>
              <a:avLst/>
              <a:gdLst/>
              <a:ahLst/>
              <a:cxnLst/>
              <a:rect l="l" t="t" r="r" b="b"/>
              <a:pathLst>
                <a:path w="352425" h="372745" extrusionOk="0">
                  <a:moveTo>
                    <a:pt x="73978" y="372745"/>
                  </a:moveTo>
                  <a:lnTo>
                    <a:pt x="268097" y="178626"/>
                  </a:lnTo>
                  <a:lnTo>
                    <a:pt x="268097" y="372745"/>
                  </a:lnTo>
                  <a:lnTo>
                    <a:pt x="352425" y="290132"/>
                  </a:lnTo>
                  <a:lnTo>
                    <a:pt x="352425" y="0"/>
                  </a:lnTo>
                  <a:lnTo>
                    <a:pt x="102426" y="0"/>
                  </a:lnTo>
                  <a:lnTo>
                    <a:pt x="0" y="104648"/>
                  </a:lnTo>
                  <a:lnTo>
                    <a:pt x="194119" y="104648"/>
                  </a:lnTo>
                  <a:lnTo>
                    <a:pt x="0" y="298767"/>
                  </a:lnTo>
                  <a:lnTo>
                    <a:pt x="73978" y="37274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9" name="Google Shape;49;p4"/>
            <p:cNvSpPr/>
            <p:nvPr/>
          </p:nvSpPr>
          <p:spPr>
            <a:xfrm>
              <a:off x="8979661" y="1889632"/>
              <a:ext cx="372681" cy="372681"/>
            </a:xfrm>
            <a:custGeom>
              <a:avLst/>
              <a:gdLst/>
              <a:ahLst/>
              <a:cxnLst/>
              <a:rect l="l" t="t" r="r" b="b"/>
              <a:pathLst>
                <a:path w="372681" h="372681" extrusionOk="0">
                  <a:moveTo>
                    <a:pt x="372682" y="270256"/>
                  </a:moveTo>
                  <a:lnTo>
                    <a:pt x="372682" y="0"/>
                  </a:lnTo>
                  <a:lnTo>
                    <a:pt x="102426" y="0"/>
                  </a:lnTo>
                  <a:lnTo>
                    <a:pt x="0" y="104585"/>
                  </a:lnTo>
                  <a:lnTo>
                    <a:pt x="194119" y="104585"/>
                  </a:lnTo>
                  <a:lnTo>
                    <a:pt x="0" y="298704"/>
                  </a:lnTo>
                  <a:lnTo>
                    <a:pt x="73978" y="372682"/>
                  </a:lnTo>
                  <a:lnTo>
                    <a:pt x="268097" y="178562"/>
                  </a:lnTo>
                  <a:lnTo>
                    <a:pt x="268097" y="372682"/>
                  </a:lnTo>
                  <a:lnTo>
                    <a:pt x="372682" y="27025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50" name="Google Shape;50;p4"/>
            <p:cNvSpPr/>
            <p:nvPr/>
          </p:nvSpPr>
          <p:spPr>
            <a:xfrm>
              <a:off x="8690991" y="2678810"/>
              <a:ext cx="907160" cy="907097"/>
            </a:xfrm>
            <a:custGeom>
              <a:avLst/>
              <a:gdLst/>
              <a:ahLst/>
              <a:cxnLst/>
              <a:rect l="l" t="t" r="r" b="b"/>
              <a:pathLst>
                <a:path w="907160" h="907097" extrusionOk="0">
                  <a:moveTo>
                    <a:pt x="180086" y="907098"/>
                  </a:moveTo>
                  <a:lnTo>
                    <a:pt x="652526" y="434658"/>
                  </a:lnTo>
                  <a:lnTo>
                    <a:pt x="652526" y="907098"/>
                  </a:lnTo>
                  <a:lnTo>
                    <a:pt x="907161" y="657797"/>
                  </a:lnTo>
                  <a:lnTo>
                    <a:pt x="907161" y="0"/>
                  </a:lnTo>
                  <a:lnTo>
                    <a:pt x="249365" y="0"/>
                  </a:lnTo>
                  <a:lnTo>
                    <a:pt x="0" y="254635"/>
                  </a:lnTo>
                  <a:lnTo>
                    <a:pt x="472440" y="254635"/>
                  </a:lnTo>
                  <a:lnTo>
                    <a:pt x="0" y="727075"/>
                  </a:lnTo>
                  <a:lnTo>
                    <a:pt x="180086" y="90709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51" name="Google Shape;51;p4"/>
            <p:cNvSpPr/>
            <p:nvPr/>
          </p:nvSpPr>
          <p:spPr>
            <a:xfrm>
              <a:off x="8690991" y="962215"/>
              <a:ext cx="570293" cy="570293"/>
            </a:xfrm>
            <a:custGeom>
              <a:avLst/>
              <a:gdLst/>
              <a:ahLst/>
              <a:cxnLst/>
              <a:rect l="l" t="t" r="r" b="b"/>
              <a:pathLst>
                <a:path w="570293" h="570293" extrusionOk="0">
                  <a:moveTo>
                    <a:pt x="113220" y="570294"/>
                  </a:moveTo>
                  <a:lnTo>
                    <a:pt x="410210" y="273241"/>
                  </a:lnTo>
                  <a:lnTo>
                    <a:pt x="410210" y="570294"/>
                  </a:lnTo>
                  <a:lnTo>
                    <a:pt x="570293" y="413512"/>
                  </a:lnTo>
                  <a:lnTo>
                    <a:pt x="570293" y="0"/>
                  </a:lnTo>
                  <a:lnTo>
                    <a:pt x="156781" y="0"/>
                  </a:lnTo>
                  <a:lnTo>
                    <a:pt x="0" y="160084"/>
                  </a:lnTo>
                  <a:lnTo>
                    <a:pt x="297052" y="160084"/>
                  </a:lnTo>
                  <a:lnTo>
                    <a:pt x="0" y="457073"/>
                  </a:lnTo>
                  <a:lnTo>
                    <a:pt x="113220" y="57029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sp>
        <p:nvSpPr>
          <p:cNvPr id="52" name="Google Shape;52;p4"/>
          <p:cNvSpPr txBox="1"/>
          <p:nvPr>
            <p:ph type="body" idx="1"/>
          </p:nvPr>
        </p:nvSpPr>
        <p:spPr>
          <a:xfrm>
            <a:off x="855300" y="1093650"/>
            <a:ext cx="6476100" cy="3057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50850" rtl="0">
              <a:spcBef>
                <a:spcPts val="0"/>
              </a:spcBef>
              <a:spcAft>
                <a:spcPts val="0"/>
              </a:spcAft>
              <a:buSzPts val="3500"/>
              <a:buChar char="➔"/>
              <a:defRPr sz="3500"/>
            </a:lvl1pPr>
            <a:lvl2pPr marL="914400" lvl="1" indent="-450850" rtl="0">
              <a:spcBef>
                <a:spcPts val="800"/>
              </a:spcBef>
              <a:spcAft>
                <a:spcPts val="0"/>
              </a:spcAft>
              <a:buSzPts val="3500"/>
              <a:buChar char="⇾"/>
              <a:defRPr sz="3500"/>
            </a:lvl2pPr>
            <a:lvl3pPr marL="1371600" lvl="2" indent="-450850" rtl="0">
              <a:spcBef>
                <a:spcPts val="800"/>
              </a:spcBef>
              <a:spcAft>
                <a:spcPts val="0"/>
              </a:spcAft>
              <a:buSzPts val="3500"/>
              <a:buChar char="■"/>
              <a:defRPr sz="3500"/>
            </a:lvl3pPr>
            <a:lvl4pPr marL="1828800" lvl="3" indent="-450850" rtl="0">
              <a:spcBef>
                <a:spcPts val="800"/>
              </a:spcBef>
              <a:spcAft>
                <a:spcPts val="0"/>
              </a:spcAft>
              <a:buSzPts val="3500"/>
              <a:buChar char="●"/>
              <a:defRPr sz="3500"/>
            </a:lvl4pPr>
            <a:lvl5pPr marL="2286000" lvl="4" indent="-450850" rtl="0">
              <a:spcBef>
                <a:spcPts val="800"/>
              </a:spcBef>
              <a:spcAft>
                <a:spcPts val="0"/>
              </a:spcAft>
              <a:buSzPts val="3500"/>
              <a:buChar char="○"/>
              <a:defRPr sz="3500"/>
            </a:lvl5pPr>
            <a:lvl6pPr marL="2743200" lvl="5" indent="-450850" rtl="0">
              <a:spcBef>
                <a:spcPts val="800"/>
              </a:spcBef>
              <a:spcAft>
                <a:spcPts val="0"/>
              </a:spcAft>
              <a:buSzPts val="3500"/>
              <a:buChar char="■"/>
              <a:defRPr sz="3500"/>
            </a:lvl6pPr>
            <a:lvl7pPr marL="3200400" lvl="6" indent="-450850" rtl="0">
              <a:spcBef>
                <a:spcPts val="800"/>
              </a:spcBef>
              <a:spcAft>
                <a:spcPts val="0"/>
              </a:spcAft>
              <a:buSzPts val="3500"/>
              <a:buChar char="●"/>
              <a:defRPr sz="3500"/>
            </a:lvl7pPr>
            <a:lvl8pPr marL="3657600" lvl="7" indent="-450850" rtl="0">
              <a:spcBef>
                <a:spcPts val="800"/>
              </a:spcBef>
              <a:spcAft>
                <a:spcPts val="0"/>
              </a:spcAft>
              <a:buSzPts val="3500"/>
              <a:buChar char="○"/>
              <a:defRPr sz="3500"/>
            </a:lvl8pPr>
            <a:lvl9pPr marL="4114800" lvl="8" indent="-450850" rtl="0">
              <a:spcBef>
                <a:spcPts val="800"/>
              </a:spcBef>
              <a:spcAft>
                <a:spcPts val="800"/>
              </a:spcAft>
              <a:buSzPts val="3500"/>
              <a:buChar char="■"/>
              <a:defRPr sz="3500"/>
            </a:lvl9pPr>
          </a:lstStyle>
          <a:p/>
        </p:txBody>
      </p:sp>
      <p:sp>
        <p:nvSpPr>
          <p:cNvPr id="53" name="Google Shape;53;p4"/>
          <p:cNvSpPr txBox="1"/>
          <p:nvPr/>
        </p:nvSpPr>
        <p:spPr>
          <a:xfrm>
            <a:off x="324225" y="855550"/>
            <a:ext cx="6549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600">
                <a:latin typeface="Spartan"/>
                <a:ea typeface="Spartan"/>
                <a:cs typeface="Spartan"/>
                <a:sym typeface="Spartan"/>
              </a:rPr>
              <a:t>“</a:t>
            </a:r>
            <a:endParaRPr sz="9600"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54" name="Google Shape;54;p4"/>
          <p:cNvSpPr txBox="1"/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+ 1 column">
  <p:cSld name="TITLE_AND_BOD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"/>
          <p:cNvSpPr/>
          <p:nvPr/>
        </p:nvSpPr>
        <p:spPr>
          <a:xfrm>
            <a:off x="3096674" y="0"/>
            <a:ext cx="6047327" cy="5135737"/>
          </a:xfrm>
          <a:custGeom>
            <a:avLst/>
            <a:gdLst/>
            <a:ahLst/>
            <a:cxnLst/>
            <a:rect l="l" t="t" r="r" b="b"/>
            <a:pathLst>
              <a:path w="8063103" h="6847649" extrusionOk="0">
                <a:moveTo>
                  <a:pt x="3697478" y="0"/>
                </a:moveTo>
                <a:lnTo>
                  <a:pt x="2042795" y="1689926"/>
                </a:lnTo>
                <a:lnTo>
                  <a:pt x="5178235" y="1689926"/>
                </a:lnTo>
                <a:lnTo>
                  <a:pt x="0" y="6847650"/>
                </a:lnTo>
                <a:lnTo>
                  <a:pt x="2412429" y="6847650"/>
                </a:lnTo>
                <a:lnTo>
                  <a:pt x="6373178" y="2884869"/>
                </a:lnTo>
                <a:lnTo>
                  <a:pt x="6373178" y="6020308"/>
                </a:lnTo>
                <a:lnTo>
                  <a:pt x="8063103" y="4365625"/>
                </a:lnTo>
                <a:lnTo>
                  <a:pt x="8063103" y="0"/>
                </a:lnTo>
                <a:lnTo>
                  <a:pt x="369747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7" name="Google Shape;57;p5"/>
          <p:cNvSpPr txBox="1"/>
          <p:nvPr>
            <p:ph type="title"/>
          </p:nvPr>
        </p:nvSpPr>
        <p:spPr>
          <a:xfrm>
            <a:off x="855300" y="865850"/>
            <a:ext cx="6120000" cy="502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58" name="Google Shape;58;p5"/>
          <p:cNvSpPr txBox="1"/>
          <p:nvPr>
            <p:ph type="body" idx="1"/>
          </p:nvPr>
        </p:nvSpPr>
        <p:spPr>
          <a:xfrm>
            <a:off x="855300" y="1755980"/>
            <a:ext cx="6120000" cy="2631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➔"/>
              <a:defRPr/>
            </a:lvl1pPr>
            <a:lvl2pPr marL="914400" lvl="1" indent="-355600" rtl="0">
              <a:spcBef>
                <a:spcPts val="800"/>
              </a:spcBef>
              <a:spcAft>
                <a:spcPts val="0"/>
              </a:spcAft>
              <a:buSzPts val="2000"/>
              <a:buChar char="⇾"/>
              <a:defRPr/>
            </a:lvl2pPr>
            <a:lvl3pPr marL="1371600" lvl="2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rtl="0">
              <a:spcBef>
                <a:spcPts val="800"/>
              </a:spcBef>
              <a:spcAft>
                <a:spcPts val="80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59" name="Google Shape;59;p5"/>
          <p:cNvSpPr txBox="1"/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+ 2 columns">
  <p:cSld name="TITLE_AND_TWO_COLUMN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"/>
          <p:cNvSpPr/>
          <p:nvPr/>
        </p:nvSpPr>
        <p:spPr>
          <a:xfrm>
            <a:off x="3096674" y="0"/>
            <a:ext cx="6047327" cy="5135737"/>
          </a:xfrm>
          <a:custGeom>
            <a:avLst/>
            <a:gdLst/>
            <a:ahLst/>
            <a:cxnLst/>
            <a:rect l="l" t="t" r="r" b="b"/>
            <a:pathLst>
              <a:path w="8063103" h="6847649" extrusionOk="0">
                <a:moveTo>
                  <a:pt x="3697478" y="0"/>
                </a:moveTo>
                <a:lnTo>
                  <a:pt x="2042795" y="1689926"/>
                </a:lnTo>
                <a:lnTo>
                  <a:pt x="5178235" y="1689926"/>
                </a:lnTo>
                <a:lnTo>
                  <a:pt x="0" y="6847650"/>
                </a:lnTo>
                <a:lnTo>
                  <a:pt x="2412429" y="6847650"/>
                </a:lnTo>
                <a:lnTo>
                  <a:pt x="6373178" y="2884869"/>
                </a:lnTo>
                <a:lnTo>
                  <a:pt x="6373178" y="6020308"/>
                </a:lnTo>
                <a:lnTo>
                  <a:pt x="8063103" y="4365625"/>
                </a:lnTo>
                <a:lnTo>
                  <a:pt x="8063103" y="0"/>
                </a:lnTo>
                <a:lnTo>
                  <a:pt x="369747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2" name="Google Shape;62;p6"/>
          <p:cNvSpPr txBox="1"/>
          <p:nvPr>
            <p:ph type="title"/>
          </p:nvPr>
        </p:nvSpPr>
        <p:spPr>
          <a:xfrm>
            <a:off x="855300" y="865850"/>
            <a:ext cx="6120000" cy="502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63" name="Google Shape;63;p6"/>
          <p:cNvSpPr txBox="1"/>
          <p:nvPr>
            <p:ph type="body" idx="1"/>
          </p:nvPr>
        </p:nvSpPr>
        <p:spPr>
          <a:xfrm>
            <a:off x="855275" y="1755975"/>
            <a:ext cx="2859300" cy="3016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➔"/>
              <a:defRPr sz="1800"/>
            </a:lvl1pPr>
            <a:lvl2pPr marL="914400" lvl="1" indent="-342900" rtl="0">
              <a:spcBef>
                <a:spcPts val="800"/>
              </a:spcBef>
              <a:spcAft>
                <a:spcPts val="0"/>
              </a:spcAft>
              <a:buSzPts val="1800"/>
              <a:buChar char="⇾"/>
              <a:defRPr sz="1800"/>
            </a:lvl2pPr>
            <a:lvl3pPr marL="1371600" lvl="2" indent="-342900" rtl="0"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800"/>
              </a:spcBef>
              <a:spcAft>
                <a:spcPts val="8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64" name="Google Shape;64;p6"/>
          <p:cNvSpPr txBox="1"/>
          <p:nvPr>
            <p:ph type="body" idx="2"/>
          </p:nvPr>
        </p:nvSpPr>
        <p:spPr>
          <a:xfrm>
            <a:off x="4115843" y="1755975"/>
            <a:ext cx="2859300" cy="3016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➔"/>
              <a:defRPr sz="1800"/>
            </a:lvl1pPr>
            <a:lvl2pPr marL="914400" lvl="1" indent="-342900" rtl="0">
              <a:spcBef>
                <a:spcPts val="800"/>
              </a:spcBef>
              <a:spcAft>
                <a:spcPts val="0"/>
              </a:spcAft>
              <a:buSzPts val="1800"/>
              <a:buChar char="⇾"/>
              <a:defRPr sz="1800"/>
            </a:lvl2pPr>
            <a:lvl3pPr marL="1371600" lvl="2" indent="-342900" rtl="0"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8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8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800"/>
              </a:spcBef>
              <a:spcAft>
                <a:spcPts val="8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65" name="Google Shape;65;p6"/>
          <p:cNvSpPr txBox="1"/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"/>
          <p:cNvSpPr/>
          <p:nvPr/>
        </p:nvSpPr>
        <p:spPr>
          <a:xfrm>
            <a:off x="3096674" y="0"/>
            <a:ext cx="6047327" cy="5135737"/>
          </a:xfrm>
          <a:custGeom>
            <a:avLst/>
            <a:gdLst/>
            <a:ahLst/>
            <a:cxnLst/>
            <a:rect l="l" t="t" r="r" b="b"/>
            <a:pathLst>
              <a:path w="8063103" h="6847649" extrusionOk="0">
                <a:moveTo>
                  <a:pt x="3697478" y="0"/>
                </a:moveTo>
                <a:lnTo>
                  <a:pt x="2042795" y="1689926"/>
                </a:lnTo>
                <a:lnTo>
                  <a:pt x="5178235" y="1689926"/>
                </a:lnTo>
                <a:lnTo>
                  <a:pt x="0" y="6847650"/>
                </a:lnTo>
                <a:lnTo>
                  <a:pt x="2412429" y="6847650"/>
                </a:lnTo>
                <a:lnTo>
                  <a:pt x="6373178" y="2884869"/>
                </a:lnTo>
                <a:lnTo>
                  <a:pt x="6373178" y="6020308"/>
                </a:lnTo>
                <a:lnTo>
                  <a:pt x="8063103" y="4365625"/>
                </a:lnTo>
                <a:lnTo>
                  <a:pt x="8063103" y="0"/>
                </a:lnTo>
                <a:lnTo>
                  <a:pt x="369747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68" name="Google Shape;68;p7"/>
          <p:cNvSpPr txBox="1"/>
          <p:nvPr>
            <p:ph type="title"/>
          </p:nvPr>
        </p:nvSpPr>
        <p:spPr>
          <a:xfrm>
            <a:off x="855300" y="865850"/>
            <a:ext cx="7433400" cy="502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type="body" idx="1"/>
          </p:nvPr>
        </p:nvSpPr>
        <p:spPr>
          <a:xfrm>
            <a:off x="855300" y="1755975"/>
            <a:ext cx="2315700" cy="3016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➔"/>
              <a:defRPr sz="1600"/>
            </a:lvl1pPr>
            <a:lvl2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⇾"/>
              <a:defRPr sz="1600"/>
            </a:lvl2pPr>
            <a:lvl3pPr marL="1371600" lvl="2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800"/>
              </a:spcBef>
              <a:spcAft>
                <a:spcPts val="8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70" name="Google Shape;70;p7"/>
          <p:cNvSpPr txBox="1"/>
          <p:nvPr>
            <p:ph type="body" idx="2"/>
          </p:nvPr>
        </p:nvSpPr>
        <p:spPr>
          <a:xfrm>
            <a:off x="3414199" y="1755975"/>
            <a:ext cx="2315700" cy="3016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➔"/>
              <a:defRPr sz="1600"/>
            </a:lvl1pPr>
            <a:lvl2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⇾"/>
              <a:defRPr sz="1600"/>
            </a:lvl2pPr>
            <a:lvl3pPr marL="1371600" lvl="2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800"/>
              </a:spcBef>
              <a:spcAft>
                <a:spcPts val="8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71" name="Google Shape;71;p7"/>
          <p:cNvSpPr txBox="1"/>
          <p:nvPr>
            <p:ph type="body" idx="3"/>
          </p:nvPr>
        </p:nvSpPr>
        <p:spPr>
          <a:xfrm>
            <a:off x="5973097" y="1755975"/>
            <a:ext cx="2315700" cy="3016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➔"/>
              <a:defRPr sz="1600"/>
            </a:lvl1pPr>
            <a:lvl2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⇾"/>
              <a:defRPr sz="1600"/>
            </a:lvl2pPr>
            <a:lvl3pPr marL="1371600" lvl="2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800"/>
              </a:spcBef>
              <a:spcAft>
                <a:spcPts val="8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72" name="Google Shape;72;p7"/>
          <p:cNvSpPr txBox="1"/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8"/>
          <p:cNvSpPr/>
          <p:nvPr/>
        </p:nvSpPr>
        <p:spPr>
          <a:xfrm>
            <a:off x="3096674" y="0"/>
            <a:ext cx="6047327" cy="5135737"/>
          </a:xfrm>
          <a:custGeom>
            <a:avLst/>
            <a:gdLst/>
            <a:ahLst/>
            <a:cxnLst/>
            <a:rect l="l" t="t" r="r" b="b"/>
            <a:pathLst>
              <a:path w="8063103" h="6847649" extrusionOk="0">
                <a:moveTo>
                  <a:pt x="3697478" y="0"/>
                </a:moveTo>
                <a:lnTo>
                  <a:pt x="2042795" y="1689926"/>
                </a:lnTo>
                <a:lnTo>
                  <a:pt x="5178235" y="1689926"/>
                </a:lnTo>
                <a:lnTo>
                  <a:pt x="0" y="6847650"/>
                </a:lnTo>
                <a:lnTo>
                  <a:pt x="2412429" y="6847650"/>
                </a:lnTo>
                <a:lnTo>
                  <a:pt x="6373178" y="2884869"/>
                </a:lnTo>
                <a:lnTo>
                  <a:pt x="6373178" y="6020308"/>
                </a:lnTo>
                <a:lnTo>
                  <a:pt x="8063103" y="4365625"/>
                </a:lnTo>
                <a:lnTo>
                  <a:pt x="8063103" y="0"/>
                </a:lnTo>
                <a:lnTo>
                  <a:pt x="369747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75" name="Google Shape;75;p8"/>
          <p:cNvSpPr txBox="1"/>
          <p:nvPr>
            <p:ph type="title"/>
          </p:nvPr>
        </p:nvSpPr>
        <p:spPr>
          <a:xfrm>
            <a:off x="855300" y="865850"/>
            <a:ext cx="6120000" cy="502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76" name="Google Shape;76;p8"/>
          <p:cNvSpPr txBox="1"/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p9"/>
          <p:cNvGrpSpPr/>
          <p:nvPr/>
        </p:nvGrpSpPr>
        <p:grpSpPr>
          <a:xfrm>
            <a:off x="6518212" y="0"/>
            <a:ext cx="2625757" cy="5143499"/>
            <a:chOff x="8690991" y="0"/>
            <a:chExt cx="3501009" cy="6857999"/>
          </a:xfrm>
        </p:grpSpPr>
        <p:sp>
          <p:nvSpPr>
            <p:cNvPr id="79" name="Google Shape;79;p9"/>
            <p:cNvSpPr/>
            <p:nvPr/>
          </p:nvSpPr>
          <p:spPr>
            <a:xfrm>
              <a:off x="10778807" y="5635180"/>
              <a:ext cx="372681" cy="372745"/>
            </a:xfrm>
            <a:custGeom>
              <a:avLst/>
              <a:gdLst/>
              <a:ahLst/>
              <a:cxnLst/>
              <a:rect l="l" t="t" r="r" b="b"/>
              <a:pathLst>
                <a:path w="372681" h="372745" extrusionOk="0">
                  <a:moveTo>
                    <a:pt x="372682" y="270256"/>
                  </a:moveTo>
                  <a:lnTo>
                    <a:pt x="372682" y="0"/>
                  </a:lnTo>
                  <a:lnTo>
                    <a:pt x="102426" y="0"/>
                  </a:lnTo>
                  <a:lnTo>
                    <a:pt x="0" y="104648"/>
                  </a:lnTo>
                  <a:lnTo>
                    <a:pt x="194120" y="104648"/>
                  </a:lnTo>
                  <a:lnTo>
                    <a:pt x="0" y="298767"/>
                  </a:lnTo>
                  <a:lnTo>
                    <a:pt x="73978" y="372745"/>
                  </a:lnTo>
                  <a:lnTo>
                    <a:pt x="268098" y="178626"/>
                  </a:lnTo>
                  <a:lnTo>
                    <a:pt x="268098" y="372745"/>
                  </a:lnTo>
                  <a:lnTo>
                    <a:pt x="372682" y="27025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80" name="Google Shape;80;p9"/>
            <p:cNvSpPr/>
            <p:nvPr/>
          </p:nvSpPr>
          <p:spPr>
            <a:xfrm>
              <a:off x="11269726" y="6007290"/>
              <a:ext cx="570293" cy="570293"/>
            </a:xfrm>
            <a:custGeom>
              <a:avLst/>
              <a:gdLst/>
              <a:ahLst/>
              <a:cxnLst/>
              <a:rect l="l" t="t" r="r" b="b"/>
              <a:pathLst>
                <a:path w="570293" h="570293" extrusionOk="0">
                  <a:moveTo>
                    <a:pt x="570293" y="413575"/>
                  </a:moveTo>
                  <a:lnTo>
                    <a:pt x="570293" y="0"/>
                  </a:lnTo>
                  <a:lnTo>
                    <a:pt x="156781" y="0"/>
                  </a:lnTo>
                  <a:lnTo>
                    <a:pt x="0" y="160083"/>
                  </a:lnTo>
                  <a:lnTo>
                    <a:pt x="297053" y="160083"/>
                  </a:lnTo>
                  <a:lnTo>
                    <a:pt x="0" y="457073"/>
                  </a:lnTo>
                  <a:lnTo>
                    <a:pt x="113220" y="570293"/>
                  </a:lnTo>
                  <a:lnTo>
                    <a:pt x="410210" y="273304"/>
                  </a:lnTo>
                  <a:lnTo>
                    <a:pt x="410210" y="570293"/>
                  </a:lnTo>
                  <a:lnTo>
                    <a:pt x="570293" y="41357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81" name="Google Shape;81;p9"/>
            <p:cNvSpPr/>
            <p:nvPr/>
          </p:nvSpPr>
          <p:spPr>
            <a:xfrm>
              <a:off x="10354436" y="4562347"/>
              <a:ext cx="570293" cy="570293"/>
            </a:xfrm>
            <a:custGeom>
              <a:avLst/>
              <a:gdLst/>
              <a:ahLst/>
              <a:cxnLst/>
              <a:rect l="l" t="t" r="r" b="b"/>
              <a:pathLst>
                <a:path w="570293" h="570293" extrusionOk="0">
                  <a:moveTo>
                    <a:pt x="570294" y="413512"/>
                  </a:moveTo>
                  <a:lnTo>
                    <a:pt x="570294" y="0"/>
                  </a:lnTo>
                  <a:lnTo>
                    <a:pt x="156782" y="0"/>
                  </a:lnTo>
                  <a:lnTo>
                    <a:pt x="0" y="160084"/>
                  </a:lnTo>
                  <a:lnTo>
                    <a:pt x="296990" y="160084"/>
                  </a:lnTo>
                  <a:lnTo>
                    <a:pt x="0" y="457073"/>
                  </a:lnTo>
                  <a:lnTo>
                    <a:pt x="113220" y="570294"/>
                  </a:lnTo>
                  <a:lnTo>
                    <a:pt x="410210" y="273241"/>
                  </a:lnTo>
                  <a:lnTo>
                    <a:pt x="410210" y="570294"/>
                  </a:lnTo>
                  <a:lnTo>
                    <a:pt x="570294" y="413512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82" name="Google Shape;82;p9"/>
            <p:cNvSpPr/>
            <p:nvPr/>
          </p:nvSpPr>
          <p:spPr>
            <a:xfrm>
              <a:off x="10136822" y="2660523"/>
              <a:ext cx="1463992" cy="1464055"/>
            </a:xfrm>
            <a:custGeom>
              <a:avLst/>
              <a:gdLst/>
              <a:ahLst/>
              <a:cxnLst/>
              <a:rect l="l" t="t" r="r" b="b"/>
              <a:pathLst>
                <a:path w="1463992" h="1464055" extrusionOk="0">
                  <a:moveTo>
                    <a:pt x="0" y="410972"/>
                  </a:moveTo>
                  <a:lnTo>
                    <a:pt x="762445" y="410972"/>
                  </a:lnTo>
                  <a:lnTo>
                    <a:pt x="0" y="1173480"/>
                  </a:lnTo>
                  <a:lnTo>
                    <a:pt x="290576" y="1464056"/>
                  </a:lnTo>
                  <a:lnTo>
                    <a:pt x="1053021" y="701548"/>
                  </a:lnTo>
                  <a:lnTo>
                    <a:pt x="1053021" y="1464056"/>
                  </a:lnTo>
                  <a:lnTo>
                    <a:pt x="1463993" y="1061656"/>
                  </a:lnTo>
                  <a:lnTo>
                    <a:pt x="1463993" y="0"/>
                  </a:lnTo>
                  <a:lnTo>
                    <a:pt x="402399" y="0"/>
                  </a:lnTo>
                  <a:lnTo>
                    <a:pt x="0" y="410972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83" name="Google Shape;83;p9"/>
            <p:cNvSpPr/>
            <p:nvPr/>
          </p:nvSpPr>
          <p:spPr>
            <a:xfrm>
              <a:off x="8690991" y="5697982"/>
              <a:ext cx="1464055" cy="1160017"/>
            </a:xfrm>
            <a:custGeom>
              <a:avLst/>
              <a:gdLst/>
              <a:ahLst/>
              <a:cxnLst/>
              <a:rect l="l" t="t" r="r" b="b"/>
              <a:pathLst>
                <a:path w="1464055" h="1160017" extrusionOk="0">
                  <a:moveTo>
                    <a:pt x="1363599" y="1160018"/>
                  </a:moveTo>
                  <a:lnTo>
                    <a:pt x="1464056" y="1061657"/>
                  </a:lnTo>
                  <a:lnTo>
                    <a:pt x="1464056" y="0"/>
                  </a:lnTo>
                  <a:lnTo>
                    <a:pt x="402399" y="0"/>
                  </a:lnTo>
                  <a:lnTo>
                    <a:pt x="0" y="410972"/>
                  </a:lnTo>
                  <a:lnTo>
                    <a:pt x="762508" y="410972"/>
                  </a:lnTo>
                  <a:lnTo>
                    <a:pt x="13462" y="1160018"/>
                  </a:lnTo>
                  <a:lnTo>
                    <a:pt x="594678" y="1160018"/>
                  </a:lnTo>
                  <a:lnTo>
                    <a:pt x="1053084" y="701548"/>
                  </a:lnTo>
                  <a:lnTo>
                    <a:pt x="1053084" y="1160018"/>
                  </a:lnTo>
                  <a:lnTo>
                    <a:pt x="1363599" y="116001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84" name="Google Shape;84;p9"/>
            <p:cNvSpPr/>
            <p:nvPr/>
          </p:nvSpPr>
          <p:spPr>
            <a:xfrm>
              <a:off x="8690991" y="0"/>
              <a:ext cx="907160" cy="628141"/>
            </a:xfrm>
            <a:custGeom>
              <a:avLst/>
              <a:gdLst/>
              <a:ahLst/>
              <a:cxnLst/>
              <a:rect l="l" t="t" r="r" b="b"/>
              <a:pathLst>
                <a:path w="907160" h="628141" extrusionOk="0">
                  <a:moveTo>
                    <a:pt x="180086" y="628142"/>
                  </a:moveTo>
                  <a:lnTo>
                    <a:pt x="652526" y="155702"/>
                  </a:lnTo>
                  <a:lnTo>
                    <a:pt x="652526" y="628142"/>
                  </a:lnTo>
                  <a:lnTo>
                    <a:pt x="907161" y="378841"/>
                  </a:lnTo>
                  <a:lnTo>
                    <a:pt x="907161" y="0"/>
                  </a:lnTo>
                  <a:lnTo>
                    <a:pt x="448119" y="0"/>
                  </a:lnTo>
                  <a:lnTo>
                    <a:pt x="0" y="448056"/>
                  </a:lnTo>
                  <a:lnTo>
                    <a:pt x="180086" y="628142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85" name="Google Shape;85;p9"/>
            <p:cNvSpPr/>
            <p:nvPr/>
          </p:nvSpPr>
          <p:spPr>
            <a:xfrm>
              <a:off x="10993246" y="1977135"/>
              <a:ext cx="372745" cy="372745"/>
            </a:xfrm>
            <a:custGeom>
              <a:avLst/>
              <a:gdLst/>
              <a:ahLst/>
              <a:cxnLst/>
              <a:rect l="l" t="t" r="r" b="b"/>
              <a:pathLst>
                <a:path w="372745" h="372745" extrusionOk="0">
                  <a:moveTo>
                    <a:pt x="74041" y="372745"/>
                  </a:moveTo>
                  <a:lnTo>
                    <a:pt x="268097" y="178626"/>
                  </a:lnTo>
                  <a:lnTo>
                    <a:pt x="268097" y="372745"/>
                  </a:lnTo>
                  <a:lnTo>
                    <a:pt x="372745" y="270256"/>
                  </a:lnTo>
                  <a:lnTo>
                    <a:pt x="372745" y="0"/>
                  </a:lnTo>
                  <a:lnTo>
                    <a:pt x="102489" y="0"/>
                  </a:lnTo>
                  <a:lnTo>
                    <a:pt x="0" y="104648"/>
                  </a:lnTo>
                  <a:lnTo>
                    <a:pt x="194120" y="104648"/>
                  </a:lnTo>
                  <a:lnTo>
                    <a:pt x="0" y="298768"/>
                  </a:lnTo>
                  <a:lnTo>
                    <a:pt x="74041" y="37274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86" name="Google Shape;86;p9"/>
            <p:cNvSpPr/>
            <p:nvPr/>
          </p:nvSpPr>
          <p:spPr>
            <a:xfrm>
              <a:off x="9723056" y="2038413"/>
              <a:ext cx="570293" cy="570293"/>
            </a:xfrm>
            <a:custGeom>
              <a:avLst/>
              <a:gdLst/>
              <a:ahLst/>
              <a:cxnLst/>
              <a:rect l="l" t="t" r="r" b="b"/>
              <a:pathLst>
                <a:path w="570293" h="570293" extrusionOk="0">
                  <a:moveTo>
                    <a:pt x="0" y="160083"/>
                  </a:moveTo>
                  <a:lnTo>
                    <a:pt x="296990" y="160083"/>
                  </a:lnTo>
                  <a:lnTo>
                    <a:pt x="0" y="457136"/>
                  </a:lnTo>
                  <a:lnTo>
                    <a:pt x="113221" y="570294"/>
                  </a:lnTo>
                  <a:lnTo>
                    <a:pt x="410211" y="273304"/>
                  </a:lnTo>
                  <a:lnTo>
                    <a:pt x="410211" y="570294"/>
                  </a:lnTo>
                  <a:lnTo>
                    <a:pt x="570294" y="413576"/>
                  </a:lnTo>
                  <a:lnTo>
                    <a:pt x="570294" y="0"/>
                  </a:lnTo>
                  <a:lnTo>
                    <a:pt x="156718" y="0"/>
                  </a:lnTo>
                  <a:lnTo>
                    <a:pt x="0" y="160083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87" name="Google Shape;87;p9"/>
            <p:cNvSpPr/>
            <p:nvPr/>
          </p:nvSpPr>
          <p:spPr>
            <a:xfrm>
              <a:off x="11317478" y="4575683"/>
              <a:ext cx="874521" cy="907097"/>
            </a:xfrm>
            <a:custGeom>
              <a:avLst/>
              <a:gdLst/>
              <a:ahLst/>
              <a:cxnLst/>
              <a:rect l="l" t="t" r="r" b="b"/>
              <a:pathLst>
                <a:path w="874521" h="907097" extrusionOk="0">
                  <a:moveTo>
                    <a:pt x="874522" y="689737"/>
                  </a:moveTo>
                  <a:lnTo>
                    <a:pt x="874522" y="0"/>
                  </a:lnTo>
                  <a:lnTo>
                    <a:pt x="249301" y="0"/>
                  </a:lnTo>
                  <a:lnTo>
                    <a:pt x="0" y="254635"/>
                  </a:lnTo>
                  <a:lnTo>
                    <a:pt x="472440" y="254635"/>
                  </a:lnTo>
                  <a:lnTo>
                    <a:pt x="0" y="727075"/>
                  </a:lnTo>
                  <a:lnTo>
                    <a:pt x="180022" y="907097"/>
                  </a:lnTo>
                  <a:lnTo>
                    <a:pt x="652463" y="434658"/>
                  </a:lnTo>
                  <a:lnTo>
                    <a:pt x="652463" y="907097"/>
                  </a:lnTo>
                  <a:lnTo>
                    <a:pt x="874522" y="689737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88" name="Google Shape;88;p9"/>
            <p:cNvSpPr/>
            <p:nvPr/>
          </p:nvSpPr>
          <p:spPr>
            <a:xfrm>
              <a:off x="11894439" y="2176017"/>
              <a:ext cx="297560" cy="570293"/>
            </a:xfrm>
            <a:custGeom>
              <a:avLst/>
              <a:gdLst/>
              <a:ahLst/>
              <a:cxnLst/>
              <a:rect l="l" t="t" r="r" b="b"/>
              <a:pathLst>
                <a:path w="297560" h="570293" extrusionOk="0">
                  <a:moveTo>
                    <a:pt x="0" y="160084"/>
                  </a:moveTo>
                  <a:lnTo>
                    <a:pt x="297053" y="160084"/>
                  </a:lnTo>
                  <a:lnTo>
                    <a:pt x="0" y="457073"/>
                  </a:lnTo>
                  <a:lnTo>
                    <a:pt x="113220" y="570294"/>
                  </a:lnTo>
                  <a:lnTo>
                    <a:pt x="297561" y="385953"/>
                  </a:lnTo>
                  <a:lnTo>
                    <a:pt x="297561" y="0"/>
                  </a:lnTo>
                  <a:lnTo>
                    <a:pt x="156781" y="0"/>
                  </a:lnTo>
                  <a:lnTo>
                    <a:pt x="0" y="16008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89" name="Google Shape;89;p9"/>
            <p:cNvSpPr/>
            <p:nvPr/>
          </p:nvSpPr>
          <p:spPr>
            <a:xfrm>
              <a:off x="9728263" y="955738"/>
              <a:ext cx="372681" cy="372745"/>
            </a:xfrm>
            <a:custGeom>
              <a:avLst/>
              <a:gdLst/>
              <a:ahLst/>
              <a:cxnLst/>
              <a:rect l="l" t="t" r="r" b="b"/>
              <a:pathLst>
                <a:path w="372681" h="372745" extrusionOk="0">
                  <a:moveTo>
                    <a:pt x="0" y="104648"/>
                  </a:moveTo>
                  <a:lnTo>
                    <a:pt x="194056" y="104648"/>
                  </a:lnTo>
                  <a:lnTo>
                    <a:pt x="0" y="298768"/>
                  </a:lnTo>
                  <a:lnTo>
                    <a:pt x="73914" y="372745"/>
                  </a:lnTo>
                  <a:lnTo>
                    <a:pt x="268033" y="178626"/>
                  </a:lnTo>
                  <a:lnTo>
                    <a:pt x="268033" y="372745"/>
                  </a:lnTo>
                  <a:lnTo>
                    <a:pt x="372681" y="270256"/>
                  </a:lnTo>
                  <a:lnTo>
                    <a:pt x="372681" y="0"/>
                  </a:lnTo>
                  <a:lnTo>
                    <a:pt x="102426" y="0"/>
                  </a:lnTo>
                  <a:lnTo>
                    <a:pt x="0" y="10464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90" name="Google Shape;90;p9"/>
            <p:cNvSpPr/>
            <p:nvPr/>
          </p:nvSpPr>
          <p:spPr>
            <a:xfrm>
              <a:off x="9051543" y="4234053"/>
              <a:ext cx="907098" cy="907097"/>
            </a:xfrm>
            <a:custGeom>
              <a:avLst/>
              <a:gdLst/>
              <a:ahLst/>
              <a:cxnLst/>
              <a:rect l="l" t="t" r="r" b="b"/>
              <a:pathLst>
                <a:path w="907098" h="907097" extrusionOk="0">
                  <a:moveTo>
                    <a:pt x="907098" y="657796"/>
                  </a:moveTo>
                  <a:lnTo>
                    <a:pt x="907098" y="0"/>
                  </a:lnTo>
                  <a:lnTo>
                    <a:pt x="249301" y="0"/>
                  </a:lnTo>
                  <a:lnTo>
                    <a:pt x="0" y="254635"/>
                  </a:lnTo>
                  <a:lnTo>
                    <a:pt x="472440" y="254635"/>
                  </a:lnTo>
                  <a:lnTo>
                    <a:pt x="0" y="727075"/>
                  </a:lnTo>
                  <a:lnTo>
                    <a:pt x="180023" y="907097"/>
                  </a:lnTo>
                  <a:lnTo>
                    <a:pt x="652463" y="434721"/>
                  </a:lnTo>
                  <a:lnTo>
                    <a:pt x="652463" y="907097"/>
                  </a:lnTo>
                  <a:lnTo>
                    <a:pt x="907098" y="65779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91" name="Google Shape;91;p9"/>
            <p:cNvSpPr/>
            <p:nvPr/>
          </p:nvSpPr>
          <p:spPr>
            <a:xfrm>
              <a:off x="10139426" y="0"/>
              <a:ext cx="2052573" cy="2052573"/>
            </a:xfrm>
            <a:custGeom>
              <a:avLst/>
              <a:gdLst/>
              <a:ahLst/>
              <a:cxnLst/>
              <a:rect l="l" t="t" r="r" b="b"/>
              <a:pathLst>
                <a:path w="2052573" h="2052573" extrusionOk="0">
                  <a:moveTo>
                    <a:pt x="1069022" y="576136"/>
                  </a:moveTo>
                  <a:lnTo>
                    <a:pt x="0" y="1645158"/>
                  </a:lnTo>
                  <a:lnTo>
                    <a:pt x="407416" y="2052574"/>
                  </a:lnTo>
                  <a:lnTo>
                    <a:pt x="1476439" y="983552"/>
                  </a:lnTo>
                  <a:lnTo>
                    <a:pt x="1476439" y="2052574"/>
                  </a:lnTo>
                  <a:lnTo>
                    <a:pt x="2052574" y="1488440"/>
                  </a:lnTo>
                  <a:lnTo>
                    <a:pt x="2052574" y="0"/>
                  </a:lnTo>
                  <a:lnTo>
                    <a:pt x="564134" y="0"/>
                  </a:lnTo>
                  <a:lnTo>
                    <a:pt x="0" y="576136"/>
                  </a:lnTo>
                  <a:lnTo>
                    <a:pt x="1069022" y="57613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92" name="Google Shape;92;p9"/>
            <p:cNvSpPr/>
            <p:nvPr/>
          </p:nvSpPr>
          <p:spPr>
            <a:xfrm>
              <a:off x="11839575" y="3815651"/>
              <a:ext cx="352425" cy="372745"/>
            </a:xfrm>
            <a:custGeom>
              <a:avLst/>
              <a:gdLst/>
              <a:ahLst/>
              <a:cxnLst/>
              <a:rect l="l" t="t" r="r" b="b"/>
              <a:pathLst>
                <a:path w="352425" h="372745" extrusionOk="0">
                  <a:moveTo>
                    <a:pt x="73978" y="372745"/>
                  </a:moveTo>
                  <a:lnTo>
                    <a:pt x="268097" y="178626"/>
                  </a:lnTo>
                  <a:lnTo>
                    <a:pt x="268097" y="372745"/>
                  </a:lnTo>
                  <a:lnTo>
                    <a:pt x="352425" y="290132"/>
                  </a:lnTo>
                  <a:lnTo>
                    <a:pt x="352425" y="0"/>
                  </a:lnTo>
                  <a:lnTo>
                    <a:pt x="102426" y="0"/>
                  </a:lnTo>
                  <a:lnTo>
                    <a:pt x="0" y="104648"/>
                  </a:lnTo>
                  <a:lnTo>
                    <a:pt x="194119" y="104648"/>
                  </a:lnTo>
                  <a:lnTo>
                    <a:pt x="0" y="298767"/>
                  </a:lnTo>
                  <a:lnTo>
                    <a:pt x="73978" y="37274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93" name="Google Shape;93;p9"/>
            <p:cNvSpPr/>
            <p:nvPr/>
          </p:nvSpPr>
          <p:spPr>
            <a:xfrm>
              <a:off x="8979661" y="1889632"/>
              <a:ext cx="372681" cy="372681"/>
            </a:xfrm>
            <a:custGeom>
              <a:avLst/>
              <a:gdLst/>
              <a:ahLst/>
              <a:cxnLst/>
              <a:rect l="l" t="t" r="r" b="b"/>
              <a:pathLst>
                <a:path w="372681" h="372681" extrusionOk="0">
                  <a:moveTo>
                    <a:pt x="372682" y="270256"/>
                  </a:moveTo>
                  <a:lnTo>
                    <a:pt x="372682" y="0"/>
                  </a:lnTo>
                  <a:lnTo>
                    <a:pt x="102426" y="0"/>
                  </a:lnTo>
                  <a:lnTo>
                    <a:pt x="0" y="104585"/>
                  </a:lnTo>
                  <a:lnTo>
                    <a:pt x="194119" y="104585"/>
                  </a:lnTo>
                  <a:lnTo>
                    <a:pt x="0" y="298704"/>
                  </a:lnTo>
                  <a:lnTo>
                    <a:pt x="73978" y="372682"/>
                  </a:lnTo>
                  <a:lnTo>
                    <a:pt x="268097" y="178562"/>
                  </a:lnTo>
                  <a:lnTo>
                    <a:pt x="268097" y="372682"/>
                  </a:lnTo>
                  <a:lnTo>
                    <a:pt x="372682" y="27025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94" name="Google Shape;94;p9"/>
            <p:cNvSpPr/>
            <p:nvPr/>
          </p:nvSpPr>
          <p:spPr>
            <a:xfrm>
              <a:off x="8690991" y="2678810"/>
              <a:ext cx="907160" cy="907097"/>
            </a:xfrm>
            <a:custGeom>
              <a:avLst/>
              <a:gdLst/>
              <a:ahLst/>
              <a:cxnLst/>
              <a:rect l="l" t="t" r="r" b="b"/>
              <a:pathLst>
                <a:path w="907160" h="907097" extrusionOk="0">
                  <a:moveTo>
                    <a:pt x="180086" y="907098"/>
                  </a:moveTo>
                  <a:lnTo>
                    <a:pt x="652526" y="434658"/>
                  </a:lnTo>
                  <a:lnTo>
                    <a:pt x="652526" y="907098"/>
                  </a:lnTo>
                  <a:lnTo>
                    <a:pt x="907161" y="657797"/>
                  </a:lnTo>
                  <a:lnTo>
                    <a:pt x="907161" y="0"/>
                  </a:lnTo>
                  <a:lnTo>
                    <a:pt x="249365" y="0"/>
                  </a:lnTo>
                  <a:lnTo>
                    <a:pt x="0" y="254635"/>
                  </a:lnTo>
                  <a:lnTo>
                    <a:pt x="472440" y="254635"/>
                  </a:lnTo>
                  <a:lnTo>
                    <a:pt x="0" y="727075"/>
                  </a:lnTo>
                  <a:lnTo>
                    <a:pt x="180086" y="90709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95" name="Google Shape;95;p9"/>
            <p:cNvSpPr/>
            <p:nvPr/>
          </p:nvSpPr>
          <p:spPr>
            <a:xfrm>
              <a:off x="8690991" y="962215"/>
              <a:ext cx="570293" cy="570293"/>
            </a:xfrm>
            <a:custGeom>
              <a:avLst/>
              <a:gdLst/>
              <a:ahLst/>
              <a:cxnLst/>
              <a:rect l="l" t="t" r="r" b="b"/>
              <a:pathLst>
                <a:path w="570293" h="570293" extrusionOk="0">
                  <a:moveTo>
                    <a:pt x="113220" y="570294"/>
                  </a:moveTo>
                  <a:lnTo>
                    <a:pt x="410210" y="273241"/>
                  </a:lnTo>
                  <a:lnTo>
                    <a:pt x="410210" y="570294"/>
                  </a:lnTo>
                  <a:lnTo>
                    <a:pt x="570293" y="413512"/>
                  </a:lnTo>
                  <a:lnTo>
                    <a:pt x="570293" y="0"/>
                  </a:lnTo>
                  <a:lnTo>
                    <a:pt x="156781" y="0"/>
                  </a:lnTo>
                  <a:lnTo>
                    <a:pt x="0" y="160084"/>
                  </a:lnTo>
                  <a:lnTo>
                    <a:pt x="297052" y="160084"/>
                  </a:lnTo>
                  <a:lnTo>
                    <a:pt x="0" y="457073"/>
                  </a:lnTo>
                  <a:lnTo>
                    <a:pt x="113220" y="570294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</p:grpSp>
      <p:sp>
        <p:nvSpPr>
          <p:cNvPr id="96" name="Google Shape;96;p9"/>
          <p:cNvSpPr txBox="1"/>
          <p:nvPr>
            <p:ph type="body" idx="1"/>
          </p:nvPr>
        </p:nvSpPr>
        <p:spPr>
          <a:xfrm>
            <a:off x="855300" y="4406300"/>
            <a:ext cx="7433400" cy="343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80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97" name="Google Shape;97;p9"/>
          <p:cNvSpPr txBox="1"/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0"/>
          <p:cNvSpPr/>
          <p:nvPr/>
        </p:nvSpPr>
        <p:spPr>
          <a:xfrm>
            <a:off x="3096674" y="0"/>
            <a:ext cx="6047327" cy="5135737"/>
          </a:xfrm>
          <a:custGeom>
            <a:avLst/>
            <a:gdLst/>
            <a:ahLst/>
            <a:cxnLst/>
            <a:rect l="l" t="t" r="r" b="b"/>
            <a:pathLst>
              <a:path w="8063103" h="6847649" extrusionOk="0">
                <a:moveTo>
                  <a:pt x="3697478" y="0"/>
                </a:moveTo>
                <a:lnTo>
                  <a:pt x="2042795" y="1689926"/>
                </a:lnTo>
                <a:lnTo>
                  <a:pt x="5178235" y="1689926"/>
                </a:lnTo>
                <a:lnTo>
                  <a:pt x="0" y="6847650"/>
                </a:lnTo>
                <a:lnTo>
                  <a:pt x="2412429" y="6847650"/>
                </a:lnTo>
                <a:lnTo>
                  <a:pt x="6373178" y="2884869"/>
                </a:lnTo>
                <a:lnTo>
                  <a:pt x="6373178" y="6020308"/>
                </a:lnTo>
                <a:lnTo>
                  <a:pt x="8063103" y="4365625"/>
                </a:lnTo>
                <a:lnTo>
                  <a:pt x="8063103" y="0"/>
                </a:lnTo>
                <a:lnTo>
                  <a:pt x="369747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0" name="Google Shape;100;p10"/>
          <p:cNvSpPr txBox="1"/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55300" y="865850"/>
            <a:ext cx="6120000" cy="5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partan Thin"/>
              <a:buNone/>
              <a:defRPr sz="3600">
                <a:solidFill>
                  <a:schemeClr val="dk1"/>
                </a:solidFill>
                <a:latin typeface="Spartan Thin"/>
                <a:ea typeface="Spartan Thin"/>
                <a:cs typeface="Spartan Thin"/>
                <a:sym typeface="Spartan Thin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partan Thin"/>
              <a:buNone/>
              <a:defRPr sz="3600">
                <a:solidFill>
                  <a:schemeClr val="dk1"/>
                </a:solidFill>
                <a:latin typeface="Spartan Thin"/>
                <a:ea typeface="Spartan Thin"/>
                <a:cs typeface="Spartan Thin"/>
                <a:sym typeface="Spartan Thin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partan Thin"/>
              <a:buNone/>
              <a:defRPr sz="3600">
                <a:solidFill>
                  <a:schemeClr val="dk1"/>
                </a:solidFill>
                <a:latin typeface="Spartan Thin"/>
                <a:ea typeface="Spartan Thin"/>
                <a:cs typeface="Spartan Thin"/>
                <a:sym typeface="Spartan Thin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partan Thin"/>
              <a:buNone/>
              <a:defRPr sz="3600">
                <a:solidFill>
                  <a:schemeClr val="dk1"/>
                </a:solidFill>
                <a:latin typeface="Spartan Thin"/>
                <a:ea typeface="Spartan Thin"/>
                <a:cs typeface="Spartan Thin"/>
                <a:sym typeface="Spartan Thin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partan Thin"/>
              <a:buNone/>
              <a:defRPr sz="3600">
                <a:solidFill>
                  <a:schemeClr val="dk1"/>
                </a:solidFill>
                <a:latin typeface="Spartan Thin"/>
                <a:ea typeface="Spartan Thin"/>
                <a:cs typeface="Spartan Thin"/>
                <a:sym typeface="Spartan Thin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partan Thin"/>
              <a:buNone/>
              <a:defRPr sz="3600">
                <a:solidFill>
                  <a:schemeClr val="dk1"/>
                </a:solidFill>
                <a:latin typeface="Spartan Thin"/>
                <a:ea typeface="Spartan Thin"/>
                <a:cs typeface="Spartan Thin"/>
                <a:sym typeface="Spartan Thin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partan Thin"/>
              <a:buNone/>
              <a:defRPr sz="3600">
                <a:solidFill>
                  <a:schemeClr val="dk1"/>
                </a:solidFill>
                <a:latin typeface="Spartan Thin"/>
                <a:ea typeface="Spartan Thin"/>
                <a:cs typeface="Spartan Thin"/>
                <a:sym typeface="Spartan Thin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partan Thin"/>
              <a:buNone/>
              <a:defRPr sz="3600">
                <a:solidFill>
                  <a:schemeClr val="dk1"/>
                </a:solidFill>
                <a:latin typeface="Spartan Thin"/>
                <a:ea typeface="Spartan Thin"/>
                <a:cs typeface="Spartan Thin"/>
                <a:sym typeface="Spartan Thin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partan Thin"/>
              <a:buNone/>
              <a:defRPr sz="3600">
                <a:solidFill>
                  <a:schemeClr val="dk1"/>
                </a:solidFill>
                <a:latin typeface="Spartan Thin"/>
                <a:ea typeface="Spartan Thin"/>
                <a:cs typeface="Spartan Thin"/>
                <a:sym typeface="Spartan Thi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855300" y="1755980"/>
            <a:ext cx="6120000" cy="26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 Light" panose="00000500000000000000"/>
              <a:buChar char="➔"/>
              <a:defRPr sz="2000">
                <a:solidFill>
                  <a:schemeClr val="dk1"/>
                </a:solidFill>
                <a:latin typeface="Montserrat Light" panose="00000500000000000000"/>
                <a:ea typeface="Montserrat Light" panose="00000500000000000000"/>
                <a:cs typeface="Montserrat Light" panose="00000500000000000000"/>
                <a:sym typeface="Montserrat Light" panose="00000500000000000000"/>
              </a:defRPr>
            </a:lvl1pPr>
            <a:lvl2pPr marL="914400" lvl="1" indent="-3556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 Light" panose="00000500000000000000"/>
              <a:buChar char="⇾"/>
              <a:defRPr sz="2000">
                <a:solidFill>
                  <a:schemeClr val="dk1"/>
                </a:solidFill>
                <a:latin typeface="Montserrat Light" panose="00000500000000000000"/>
                <a:ea typeface="Montserrat Light" panose="00000500000000000000"/>
                <a:cs typeface="Montserrat Light" panose="00000500000000000000"/>
                <a:sym typeface="Montserrat Light" panose="00000500000000000000"/>
              </a:defRPr>
            </a:lvl2pPr>
            <a:lvl3pPr marL="1371600" lvl="2" indent="-3556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 Light" panose="00000500000000000000"/>
              <a:buChar char="■"/>
              <a:defRPr sz="2000">
                <a:solidFill>
                  <a:schemeClr val="dk1"/>
                </a:solidFill>
                <a:latin typeface="Montserrat Light" panose="00000500000000000000"/>
                <a:ea typeface="Montserrat Light" panose="00000500000000000000"/>
                <a:cs typeface="Montserrat Light" panose="00000500000000000000"/>
                <a:sym typeface="Montserrat Light" panose="00000500000000000000"/>
              </a:defRPr>
            </a:lvl3pPr>
            <a:lvl4pPr marL="1828800" lvl="3" indent="-3556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 Light" panose="00000500000000000000"/>
              <a:buChar char="●"/>
              <a:defRPr sz="2000">
                <a:solidFill>
                  <a:schemeClr val="dk1"/>
                </a:solidFill>
                <a:latin typeface="Montserrat Light" panose="00000500000000000000"/>
                <a:ea typeface="Montserrat Light" panose="00000500000000000000"/>
                <a:cs typeface="Montserrat Light" panose="00000500000000000000"/>
                <a:sym typeface="Montserrat Light" panose="00000500000000000000"/>
              </a:defRPr>
            </a:lvl4pPr>
            <a:lvl5pPr marL="2286000" lvl="4" indent="-3556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 Light" panose="00000500000000000000"/>
              <a:buChar char="○"/>
              <a:defRPr sz="2000">
                <a:solidFill>
                  <a:schemeClr val="dk1"/>
                </a:solidFill>
                <a:latin typeface="Montserrat Light" panose="00000500000000000000"/>
                <a:ea typeface="Montserrat Light" panose="00000500000000000000"/>
                <a:cs typeface="Montserrat Light" panose="00000500000000000000"/>
                <a:sym typeface="Montserrat Light" panose="00000500000000000000"/>
              </a:defRPr>
            </a:lvl5pPr>
            <a:lvl6pPr marL="2743200" lvl="5" indent="-3556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 Light" panose="00000500000000000000"/>
              <a:buChar char="■"/>
              <a:defRPr sz="2000">
                <a:solidFill>
                  <a:schemeClr val="dk1"/>
                </a:solidFill>
                <a:latin typeface="Montserrat Light" panose="00000500000000000000"/>
                <a:ea typeface="Montserrat Light" panose="00000500000000000000"/>
                <a:cs typeface="Montserrat Light" panose="00000500000000000000"/>
                <a:sym typeface="Montserrat Light" panose="00000500000000000000"/>
              </a:defRPr>
            </a:lvl6pPr>
            <a:lvl7pPr marL="3200400" lvl="6" indent="-3556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 Light" panose="00000500000000000000"/>
              <a:buChar char="●"/>
              <a:defRPr sz="2000">
                <a:solidFill>
                  <a:schemeClr val="dk1"/>
                </a:solidFill>
                <a:latin typeface="Montserrat Light" panose="00000500000000000000"/>
                <a:ea typeface="Montserrat Light" panose="00000500000000000000"/>
                <a:cs typeface="Montserrat Light" panose="00000500000000000000"/>
                <a:sym typeface="Montserrat Light" panose="00000500000000000000"/>
              </a:defRPr>
            </a:lvl7pPr>
            <a:lvl8pPr marL="3657600" lvl="7" indent="-3556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 Light" panose="00000500000000000000"/>
              <a:buChar char="○"/>
              <a:defRPr sz="2000">
                <a:solidFill>
                  <a:schemeClr val="dk1"/>
                </a:solidFill>
                <a:latin typeface="Montserrat Light" panose="00000500000000000000"/>
                <a:ea typeface="Montserrat Light" panose="00000500000000000000"/>
                <a:cs typeface="Montserrat Light" panose="00000500000000000000"/>
                <a:sym typeface="Montserrat Light" panose="00000500000000000000"/>
              </a:defRPr>
            </a:lvl8pPr>
            <a:lvl9pPr marL="4114800" lvl="8" indent="-355600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000"/>
              <a:buFont typeface="Montserrat Light" panose="00000500000000000000"/>
              <a:buChar char="■"/>
              <a:defRPr sz="2000">
                <a:solidFill>
                  <a:schemeClr val="dk1"/>
                </a:solidFill>
                <a:latin typeface="Montserrat Light" panose="00000500000000000000"/>
                <a:ea typeface="Montserrat Light" panose="00000500000000000000"/>
                <a:cs typeface="Montserrat Light" panose="00000500000000000000"/>
                <a:sym typeface="Montserrat Light" panose="00000500000000000000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1"/>
                </a:solidFill>
                <a:latin typeface="Spartan Thin"/>
                <a:ea typeface="Spartan Thin"/>
                <a:cs typeface="Spartan Thin"/>
                <a:sym typeface="Spartan Thin"/>
              </a:defRPr>
            </a:lvl1pPr>
            <a:lvl2pPr lvl="1" algn="r" rtl="0">
              <a:buNone/>
              <a:defRPr sz="1300">
                <a:solidFill>
                  <a:schemeClr val="dk1"/>
                </a:solidFill>
                <a:latin typeface="Spartan Thin"/>
                <a:ea typeface="Spartan Thin"/>
                <a:cs typeface="Spartan Thin"/>
                <a:sym typeface="Spartan Thin"/>
              </a:defRPr>
            </a:lvl2pPr>
            <a:lvl3pPr lvl="2" algn="r" rtl="0">
              <a:buNone/>
              <a:defRPr sz="1300">
                <a:solidFill>
                  <a:schemeClr val="dk1"/>
                </a:solidFill>
                <a:latin typeface="Spartan Thin"/>
                <a:ea typeface="Spartan Thin"/>
                <a:cs typeface="Spartan Thin"/>
                <a:sym typeface="Spartan Thin"/>
              </a:defRPr>
            </a:lvl3pPr>
            <a:lvl4pPr lvl="3" algn="r" rtl="0">
              <a:buNone/>
              <a:defRPr sz="1300">
                <a:solidFill>
                  <a:schemeClr val="dk1"/>
                </a:solidFill>
                <a:latin typeface="Spartan Thin"/>
                <a:ea typeface="Spartan Thin"/>
                <a:cs typeface="Spartan Thin"/>
                <a:sym typeface="Spartan Thin"/>
              </a:defRPr>
            </a:lvl4pPr>
            <a:lvl5pPr lvl="4" algn="r" rtl="0">
              <a:buNone/>
              <a:defRPr sz="1300">
                <a:solidFill>
                  <a:schemeClr val="dk1"/>
                </a:solidFill>
                <a:latin typeface="Spartan Thin"/>
                <a:ea typeface="Spartan Thin"/>
                <a:cs typeface="Spartan Thin"/>
                <a:sym typeface="Spartan Thin"/>
              </a:defRPr>
            </a:lvl5pPr>
            <a:lvl6pPr lvl="5" algn="r" rtl="0">
              <a:buNone/>
              <a:defRPr sz="1300">
                <a:solidFill>
                  <a:schemeClr val="dk1"/>
                </a:solidFill>
                <a:latin typeface="Spartan Thin"/>
                <a:ea typeface="Spartan Thin"/>
                <a:cs typeface="Spartan Thin"/>
                <a:sym typeface="Spartan Thin"/>
              </a:defRPr>
            </a:lvl6pPr>
            <a:lvl7pPr lvl="6" algn="r" rtl="0">
              <a:buNone/>
              <a:defRPr sz="1300">
                <a:solidFill>
                  <a:schemeClr val="dk1"/>
                </a:solidFill>
                <a:latin typeface="Spartan Thin"/>
                <a:ea typeface="Spartan Thin"/>
                <a:cs typeface="Spartan Thin"/>
                <a:sym typeface="Spartan Thin"/>
              </a:defRPr>
            </a:lvl7pPr>
            <a:lvl8pPr lvl="7" algn="r" rtl="0">
              <a:buNone/>
              <a:defRPr sz="1300">
                <a:solidFill>
                  <a:schemeClr val="dk1"/>
                </a:solidFill>
                <a:latin typeface="Spartan Thin"/>
                <a:ea typeface="Spartan Thin"/>
                <a:cs typeface="Spartan Thin"/>
                <a:sym typeface="Spartan Thin"/>
              </a:defRPr>
            </a:lvl8pPr>
            <a:lvl9pPr lvl="8" algn="r" rtl="0">
              <a:buNone/>
              <a:defRPr sz="1300">
                <a:solidFill>
                  <a:schemeClr val="dk1"/>
                </a:solidFill>
                <a:latin typeface="Spartan Thin"/>
                <a:ea typeface="Spartan Thin"/>
                <a:cs typeface="Spartan Thin"/>
                <a:sym typeface="Spartan Th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"/>
          <p:cNvSpPr txBox="1"/>
          <p:nvPr>
            <p:ph type="ctrTitle"/>
          </p:nvPr>
        </p:nvSpPr>
        <p:spPr>
          <a:xfrm>
            <a:off x="855300" y="1991825"/>
            <a:ext cx="74334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Your Presentation Title</a:t>
            </a:r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7"/>
          <p:cNvPicPr preferRelativeResize="0"/>
          <p:nvPr/>
        </p:nvPicPr>
        <p:blipFill rotWithShape="1">
          <a:blip r:embed="rId1"/>
          <a:srcRect l="100000" t="14414" r="100000" b="29059"/>
          <a:stretch>
            <a:fillRect/>
          </a:stretch>
        </p:blipFill>
        <p:spPr>
          <a:xfrm>
            <a:off x="3087749" y="2"/>
            <a:ext cx="6056262" cy="514350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9906" y="0"/>
                </a:moveTo>
                <a:lnTo>
                  <a:pt x="5472" y="5331"/>
                </a:lnTo>
                <a:lnTo>
                  <a:pt x="13873" y="5331"/>
                </a:lnTo>
                <a:lnTo>
                  <a:pt x="0" y="21600"/>
                </a:lnTo>
                <a:lnTo>
                  <a:pt x="21590" y="21600"/>
                </a:lnTo>
                <a:lnTo>
                  <a:pt x="21600" y="0"/>
                </a:lnTo>
                <a:lnTo>
                  <a:pt x="9906" y="0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49" name="Google Shape;149;p17"/>
          <p:cNvSpPr/>
          <p:nvPr/>
        </p:nvSpPr>
        <p:spPr>
          <a:xfrm>
            <a:off x="3096674" y="0"/>
            <a:ext cx="6047327" cy="5135737"/>
          </a:xfrm>
          <a:custGeom>
            <a:avLst/>
            <a:gdLst/>
            <a:ahLst/>
            <a:cxnLst/>
            <a:rect l="l" t="t" r="r" b="b"/>
            <a:pathLst>
              <a:path w="8063103" h="6847649" extrusionOk="0">
                <a:moveTo>
                  <a:pt x="3697478" y="0"/>
                </a:moveTo>
                <a:lnTo>
                  <a:pt x="2042795" y="1689926"/>
                </a:lnTo>
                <a:lnTo>
                  <a:pt x="5178235" y="1689926"/>
                </a:lnTo>
                <a:lnTo>
                  <a:pt x="0" y="6847650"/>
                </a:lnTo>
                <a:lnTo>
                  <a:pt x="2412429" y="6847650"/>
                </a:lnTo>
                <a:lnTo>
                  <a:pt x="6373178" y="2884869"/>
                </a:lnTo>
                <a:lnTo>
                  <a:pt x="6373178" y="6020308"/>
                </a:lnTo>
                <a:lnTo>
                  <a:pt x="8063103" y="4365625"/>
                </a:lnTo>
                <a:lnTo>
                  <a:pt x="8063103" y="0"/>
                </a:lnTo>
                <a:lnTo>
                  <a:pt x="3697478" y="0"/>
                </a:lnTo>
                <a:close/>
              </a:path>
            </a:pathLst>
          </a:custGeom>
          <a:solidFill>
            <a:srgbClr val="FCEE21">
              <a:alpha val="4693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50" name="Google Shape;150;p17"/>
          <p:cNvSpPr txBox="1"/>
          <p:nvPr>
            <p:ph type="ctrTitle" idx="4294967295"/>
          </p:nvPr>
        </p:nvSpPr>
        <p:spPr>
          <a:xfrm>
            <a:off x="855300" y="1882300"/>
            <a:ext cx="3675300" cy="1092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/>
              <a:t>Hello!</a:t>
            </a:r>
            <a:endParaRPr sz="7200"/>
          </a:p>
        </p:txBody>
      </p:sp>
      <p:sp>
        <p:nvSpPr>
          <p:cNvPr id="151" name="Google Shape;151;p17"/>
          <p:cNvSpPr txBox="1"/>
          <p:nvPr>
            <p:ph type="subTitle" idx="4294967295"/>
          </p:nvPr>
        </p:nvSpPr>
        <p:spPr>
          <a:xfrm>
            <a:off x="855300" y="3015025"/>
            <a:ext cx="3675300" cy="1464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highlight>
                  <a:schemeClr val="accent1"/>
                </a:highlight>
              </a:rPr>
              <a:t>I am Jayden Smith</a:t>
            </a:r>
            <a:endParaRPr sz="1800" b="1">
              <a:highlight>
                <a:schemeClr val="accent1"/>
              </a:highlight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1800"/>
              <a:t>I am here because I love to give presentations. </a:t>
            </a:r>
            <a:endParaRPr sz="1800"/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1800"/>
              <a:t>You can find me at @username</a:t>
            </a:r>
            <a:endParaRPr sz="1800" b="1"/>
          </a:p>
        </p:txBody>
      </p:sp>
      <p:sp>
        <p:nvSpPr>
          <p:cNvPr id="152" name="Google Shape;152;p17"/>
          <p:cNvSpPr txBox="1"/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9"/>
          <p:cNvSpPr txBox="1"/>
          <p:nvPr>
            <p:ph type="body" idx="1"/>
          </p:nvPr>
        </p:nvSpPr>
        <p:spPr>
          <a:xfrm>
            <a:off x="855300" y="1093650"/>
            <a:ext cx="6476100" cy="3057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/>
              <a:t>Quotations are commonly printed as a means of </a:t>
            </a:r>
            <a:r>
              <a:rPr lang="en-GB">
                <a:solidFill>
                  <a:schemeClr val="accent1"/>
                </a:solidFill>
                <a:highlight>
                  <a:schemeClr val="dk1"/>
                </a:highlight>
              </a:rPr>
              <a:t>inspiration</a:t>
            </a:r>
            <a:r>
              <a:rPr lang="en-GB"/>
              <a:t> and to invoke philosophical thoughts from the reader.</a:t>
            </a:r>
            <a:endParaRPr lang="en-GB"/>
          </a:p>
        </p:txBody>
      </p:sp>
      <p:sp>
        <p:nvSpPr>
          <p:cNvPr id="164" name="Google Shape;164;p19"/>
          <p:cNvSpPr txBox="1"/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 txBox="1"/>
          <p:nvPr>
            <p:ph type="title"/>
          </p:nvPr>
        </p:nvSpPr>
        <p:spPr>
          <a:xfrm>
            <a:off x="855300" y="865850"/>
            <a:ext cx="6120000" cy="502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a slide title</a:t>
            </a:r>
            <a:endParaRPr lang="en-GB"/>
          </a:p>
        </p:txBody>
      </p:sp>
      <p:sp>
        <p:nvSpPr>
          <p:cNvPr id="170" name="Google Shape;170;p20"/>
          <p:cNvSpPr txBox="1"/>
          <p:nvPr>
            <p:ph type="body" idx="1"/>
          </p:nvPr>
        </p:nvSpPr>
        <p:spPr>
          <a:xfrm>
            <a:off x="855300" y="1755980"/>
            <a:ext cx="6120000" cy="2631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➔"/>
            </a:pPr>
            <a:r>
              <a:rPr lang="en-GB"/>
              <a:t>Here you have a list of items</a:t>
            </a:r>
            <a:endParaRPr lang="en-GB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➔"/>
            </a:pPr>
            <a:r>
              <a:rPr lang="en-GB"/>
              <a:t>And some text</a:t>
            </a:r>
            <a:endParaRPr lang="en-GB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➔"/>
            </a:pPr>
            <a:r>
              <a:rPr lang="en-GB"/>
              <a:t>But remember </a:t>
            </a:r>
            <a:r>
              <a:rPr lang="en-GB">
                <a:highlight>
                  <a:schemeClr val="accent1"/>
                </a:highlight>
              </a:rPr>
              <a:t>not to</a:t>
            </a:r>
            <a:r>
              <a:rPr lang="en-GB"/>
              <a:t> overload your slides with content</a:t>
            </a:r>
            <a:endParaRPr lang="en-GB"/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-GB"/>
              <a:t>Your audience will listen to you or read the content, but won’t do both. </a:t>
            </a:r>
            <a:endParaRPr lang="en-GB"/>
          </a:p>
        </p:txBody>
      </p:sp>
      <p:sp>
        <p:nvSpPr>
          <p:cNvPr id="171" name="Google Shape;171;p20"/>
          <p:cNvSpPr txBox="1"/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1"/>
          <p:cNvSpPr txBox="1"/>
          <p:nvPr>
            <p:ph type="ctrTitle" idx="4294967295"/>
          </p:nvPr>
        </p:nvSpPr>
        <p:spPr>
          <a:xfrm>
            <a:off x="855300" y="2116750"/>
            <a:ext cx="41859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accent1"/>
                </a:solidFill>
              </a:rPr>
              <a:t>Big </a:t>
            </a:r>
            <a:r>
              <a:rPr lang="en-GB" sz="7200">
                <a:solidFill>
                  <a:schemeClr val="accent1"/>
                </a:solidFill>
              </a:rPr>
              <a:t>c</a:t>
            </a:r>
            <a:r>
              <a:rPr lang="en-GB" sz="7200">
                <a:solidFill>
                  <a:schemeClr val="accent1"/>
                </a:solidFill>
              </a:rPr>
              <a:t>oncept</a:t>
            </a:r>
            <a:endParaRPr sz="7200">
              <a:solidFill>
                <a:schemeClr val="accent1"/>
              </a:solidFill>
            </a:endParaRPr>
          </a:p>
        </p:txBody>
      </p:sp>
      <p:sp>
        <p:nvSpPr>
          <p:cNvPr id="177" name="Google Shape;177;p21"/>
          <p:cNvSpPr txBox="1"/>
          <p:nvPr>
            <p:ph type="subTitle" idx="4294967295"/>
          </p:nvPr>
        </p:nvSpPr>
        <p:spPr>
          <a:xfrm>
            <a:off x="855300" y="3411552"/>
            <a:ext cx="41859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>
                <a:solidFill>
                  <a:schemeClr val="lt2"/>
                </a:solidFill>
              </a:rPr>
              <a:t>Bring the attention of your audience over a key concept using icons or illustrations</a:t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178" name="Google Shape;178;p21"/>
          <p:cNvSpPr/>
          <p:nvPr/>
        </p:nvSpPr>
        <p:spPr>
          <a:xfrm>
            <a:off x="7100634" y="2768992"/>
            <a:ext cx="299435" cy="285910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79" name="Google Shape;179;p21"/>
          <p:cNvGrpSpPr/>
          <p:nvPr/>
        </p:nvGrpSpPr>
        <p:grpSpPr>
          <a:xfrm>
            <a:off x="6729277" y="1163325"/>
            <a:ext cx="1282897" cy="1283221"/>
            <a:chOff x="6654650" y="3665275"/>
            <a:chExt cx="409100" cy="409125"/>
          </a:xfrm>
        </p:grpSpPr>
        <p:sp>
          <p:nvSpPr>
            <p:cNvPr id="180" name="Google Shape;180;p21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1" name="Google Shape;181;p21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82" name="Google Shape;182;p21"/>
          <p:cNvGrpSpPr/>
          <p:nvPr/>
        </p:nvGrpSpPr>
        <p:grpSpPr>
          <a:xfrm rot="1057084">
            <a:off x="5492412" y="2171969"/>
            <a:ext cx="847581" cy="847644"/>
            <a:chOff x="570875" y="4322250"/>
            <a:chExt cx="443300" cy="443325"/>
          </a:xfrm>
        </p:grpSpPr>
        <p:sp>
          <p:nvSpPr>
            <p:cNvPr id="183" name="Google Shape;183;p21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4" name="Google Shape;184;p21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5" name="Google Shape;185;p21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6" name="Google Shape;186;p21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87" name="Google Shape;187;p21"/>
          <p:cNvSpPr/>
          <p:nvPr/>
        </p:nvSpPr>
        <p:spPr>
          <a:xfrm rot="2466653">
            <a:off x="5587739" y="1412052"/>
            <a:ext cx="416017" cy="397227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88" name="Google Shape;188;p21"/>
          <p:cNvSpPr/>
          <p:nvPr/>
        </p:nvSpPr>
        <p:spPr>
          <a:xfrm rot="-1609262">
            <a:off x="6196168" y="1662027"/>
            <a:ext cx="299386" cy="28586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89" name="Google Shape;189;p21"/>
          <p:cNvSpPr/>
          <p:nvPr/>
        </p:nvSpPr>
        <p:spPr>
          <a:xfrm rot="2926333">
            <a:off x="8011550" y="1888492"/>
            <a:ext cx="224212" cy="214085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0" name="Google Shape;190;p21"/>
          <p:cNvSpPr/>
          <p:nvPr/>
        </p:nvSpPr>
        <p:spPr>
          <a:xfrm rot="-1609177">
            <a:off x="7078483" y="454260"/>
            <a:ext cx="201978" cy="192855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91" name="Google Shape;191;p21"/>
          <p:cNvSpPr txBox="1"/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accent1"/>
                </a:solidFill>
              </a:rPr>
            </a:fld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2"/>
          <p:cNvSpPr txBox="1"/>
          <p:nvPr>
            <p:ph type="body" idx="1"/>
          </p:nvPr>
        </p:nvSpPr>
        <p:spPr>
          <a:xfrm>
            <a:off x="855275" y="1755975"/>
            <a:ext cx="2859300" cy="3016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White</a:t>
            </a:r>
            <a:endParaRPr b="1"/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-GB"/>
              <a:t>Is the color of milk and fresh snow, the color produced by the combination of all the colors of the visible spectrum.</a:t>
            </a:r>
            <a:endParaRPr lang="en-GB"/>
          </a:p>
        </p:txBody>
      </p:sp>
      <p:sp>
        <p:nvSpPr>
          <p:cNvPr id="197" name="Google Shape;197;p22"/>
          <p:cNvSpPr txBox="1"/>
          <p:nvPr>
            <p:ph type="title"/>
          </p:nvPr>
        </p:nvSpPr>
        <p:spPr>
          <a:xfrm>
            <a:off x="855300" y="865850"/>
            <a:ext cx="6120000" cy="502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</a:t>
            </a:r>
            <a:r>
              <a:rPr lang="en-GB"/>
              <a:t>ou can also</a:t>
            </a:r>
            <a:br>
              <a:rPr lang="en-GB"/>
            </a:br>
            <a:r>
              <a:rPr lang="en-GB"/>
              <a:t>split your content</a:t>
            </a:r>
            <a:endParaRPr lang="en-GB"/>
          </a:p>
        </p:txBody>
      </p:sp>
      <p:sp>
        <p:nvSpPr>
          <p:cNvPr id="198" name="Google Shape;198;p22"/>
          <p:cNvSpPr txBox="1"/>
          <p:nvPr>
            <p:ph type="body" idx="2"/>
          </p:nvPr>
        </p:nvSpPr>
        <p:spPr>
          <a:xfrm>
            <a:off x="4115843" y="1755975"/>
            <a:ext cx="2859300" cy="3016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Black</a:t>
            </a:r>
            <a:endParaRPr b="1"/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-GB"/>
              <a:t>Is the color of ebony and of outer space. It </a:t>
            </a:r>
            <a:r>
              <a:rPr lang="en-GB"/>
              <a:t>has been the symbolic color of elegance, solemnity and authority.</a:t>
            </a:r>
            <a:endParaRPr lang="en-GB"/>
          </a:p>
        </p:txBody>
      </p:sp>
      <p:sp>
        <p:nvSpPr>
          <p:cNvPr id="199" name="Google Shape;199;p22"/>
          <p:cNvSpPr txBox="1"/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3"/>
          <p:cNvSpPr txBox="1"/>
          <p:nvPr>
            <p:ph type="title"/>
          </p:nvPr>
        </p:nvSpPr>
        <p:spPr>
          <a:xfrm>
            <a:off x="855300" y="865850"/>
            <a:ext cx="7433400" cy="502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 two or three columns</a:t>
            </a:r>
            <a:endParaRPr lang="en-GB"/>
          </a:p>
        </p:txBody>
      </p:sp>
      <p:sp>
        <p:nvSpPr>
          <p:cNvPr id="205" name="Google Shape;205;p23"/>
          <p:cNvSpPr txBox="1"/>
          <p:nvPr>
            <p:ph type="body" idx="1"/>
          </p:nvPr>
        </p:nvSpPr>
        <p:spPr>
          <a:xfrm>
            <a:off x="855300" y="1755975"/>
            <a:ext cx="2315700" cy="3016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Yellow</a:t>
            </a:r>
            <a:endParaRPr b="1"/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-GB"/>
              <a:t>Is the color of gold, butter and ripe lemons. In the spectrum of visible light, yellow is found between green and orange.</a:t>
            </a:r>
            <a:endParaRPr lang="en-GB"/>
          </a:p>
        </p:txBody>
      </p:sp>
      <p:sp>
        <p:nvSpPr>
          <p:cNvPr id="206" name="Google Shape;206;p23"/>
          <p:cNvSpPr txBox="1"/>
          <p:nvPr>
            <p:ph type="body" idx="2"/>
          </p:nvPr>
        </p:nvSpPr>
        <p:spPr>
          <a:xfrm>
            <a:off x="3414199" y="1755975"/>
            <a:ext cx="2315700" cy="3016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Blue</a:t>
            </a:r>
            <a:endParaRPr b="1"/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-GB"/>
              <a:t>Is the colour of the clear sky and the deep sea. It is located between violet and green on the optical spectrum.</a:t>
            </a:r>
            <a:endParaRPr lang="en-GB"/>
          </a:p>
        </p:txBody>
      </p:sp>
      <p:sp>
        <p:nvSpPr>
          <p:cNvPr id="207" name="Google Shape;207;p23"/>
          <p:cNvSpPr txBox="1"/>
          <p:nvPr>
            <p:ph type="body" idx="3"/>
          </p:nvPr>
        </p:nvSpPr>
        <p:spPr>
          <a:xfrm>
            <a:off x="5973097" y="1755975"/>
            <a:ext cx="2315700" cy="3016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Red</a:t>
            </a:r>
            <a:endParaRPr b="1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/>
              <a:t>Is the color of blood, and because of this it has historically been associated with sacrifice, danger and courage. </a:t>
            </a:r>
            <a:endParaRPr lang="en-GB"/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None/>
            </a:pPr>
          </a:p>
        </p:txBody>
      </p:sp>
      <p:sp>
        <p:nvSpPr>
          <p:cNvPr id="208" name="Google Shape;208;p23"/>
          <p:cNvSpPr txBox="1"/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37"/>
          <p:cNvSpPr txBox="1"/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accent1"/>
                </a:solidFill>
              </a:rPr>
            </a:fld>
            <a:endParaRPr>
              <a:solidFill>
                <a:schemeClr val="accent1"/>
              </a:solidFill>
            </a:endParaRPr>
          </a:p>
        </p:txBody>
      </p:sp>
      <p:sp>
        <p:nvSpPr>
          <p:cNvPr id="389" name="Google Shape;389;p37"/>
          <p:cNvSpPr txBox="1"/>
          <p:nvPr>
            <p:ph type="ctrTitle" idx="4294967295"/>
          </p:nvPr>
        </p:nvSpPr>
        <p:spPr>
          <a:xfrm>
            <a:off x="855300" y="1882300"/>
            <a:ext cx="4222500" cy="1092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accent1"/>
                </a:solidFill>
              </a:rPr>
              <a:t>Thanks!</a:t>
            </a:r>
            <a:endParaRPr sz="7200">
              <a:solidFill>
                <a:schemeClr val="accent1"/>
              </a:solidFill>
            </a:endParaRPr>
          </a:p>
        </p:txBody>
      </p:sp>
      <p:sp>
        <p:nvSpPr>
          <p:cNvPr id="390" name="Google Shape;390;p37"/>
          <p:cNvSpPr txBox="1"/>
          <p:nvPr>
            <p:ph type="subTitle" idx="4294967295"/>
          </p:nvPr>
        </p:nvSpPr>
        <p:spPr>
          <a:xfrm>
            <a:off x="855300" y="3015025"/>
            <a:ext cx="4222500" cy="1464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highlight>
                  <a:schemeClr val="accent1"/>
                </a:highlight>
              </a:rPr>
              <a:t>Any questions?</a:t>
            </a:r>
            <a:endParaRPr sz="1800" b="1">
              <a:highlight>
                <a:schemeClr val="accent1"/>
              </a:highlight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1800">
                <a:solidFill>
                  <a:schemeClr val="lt2"/>
                </a:solidFill>
              </a:rPr>
              <a:t>You can find me at:</a:t>
            </a:r>
            <a:endParaRPr sz="1800">
              <a:solidFill>
                <a:schemeClr val="lt2"/>
              </a:solidFill>
            </a:endParaRPr>
          </a:p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SzPts val="1800"/>
              <a:buChar char="➔"/>
            </a:pPr>
            <a:r>
              <a:rPr lang="en-GB" sz="1800">
                <a:solidFill>
                  <a:schemeClr val="lt2"/>
                </a:solidFill>
              </a:rPr>
              <a:t>@username</a:t>
            </a:r>
            <a:endParaRPr sz="1800">
              <a:solidFill>
                <a:schemeClr val="lt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➔"/>
            </a:pPr>
            <a:r>
              <a:rPr lang="en-GB" sz="1800">
                <a:solidFill>
                  <a:schemeClr val="lt2"/>
                </a:solidFill>
              </a:rPr>
              <a:t>user@mail.me</a:t>
            </a:r>
            <a:endParaRPr sz="1800">
              <a:solidFill>
                <a:schemeClr val="lt2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/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4" name="Picture 3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37015" cy="515556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Calchas template">
  <a:themeElements>
    <a:clrScheme name="Custom 347">
      <a:dk1>
        <a:srgbClr val="000000"/>
      </a:dk1>
      <a:lt1>
        <a:srgbClr val="FFFFFF"/>
      </a:lt1>
      <a:dk2>
        <a:srgbClr val="6C7583"/>
      </a:dk2>
      <a:lt2>
        <a:srgbClr val="E9E9F0"/>
      </a:lt2>
      <a:accent1>
        <a:srgbClr val="FCEE21"/>
      </a:accent1>
      <a:accent2>
        <a:srgbClr val="FFC821"/>
      </a:accent2>
      <a:accent3>
        <a:srgbClr val="C0C0DD"/>
      </a:accent3>
      <a:accent4>
        <a:srgbClr val="839DC3"/>
      </a:accent4>
      <a:accent5>
        <a:srgbClr val="156191"/>
      </a:accent5>
      <a:accent6>
        <a:srgbClr val="5EACA8"/>
      </a:accent6>
      <a:hlink>
        <a:srgbClr val="156191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1245</Words>
  <Application>WPS Presentation</Application>
  <PresentationFormat/>
  <Paragraphs>62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SimSun</vt:lpstr>
      <vt:lpstr>Wingdings</vt:lpstr>
      <vt:lpstr>Arial</vt:lpstr>
      <vt:lpstr>Spartan Thin</vt:lpstr>
      <vt:lpstr>Montserrat Light</vt:lpstr>
      <vt:lpstr>Calibri</vt:lpstr>
      <vt:lpstr>Spartan</vt:lpstr>
      <vt:lpstr>Microsoft YaHei</vt:lpstr>
      <vt:lpstr>Arial Unicode MS</vt:lpstr>
      <vt:lpstr>Montserrat</vt:lpstr>
      <vt:lpstr>Spartan;800</vt:lpstr>
      <vt:lpstr>Segoe Print</vt:lpstr>
      <vt:lpstr>Calchas template</vt:lpstr>
      <vt:lpstr>This is Your Presentation Title</vt:lpstr>
      <vt:lpstr>Hello!</vt:lpstr>
      <vt:lpstr>PowerPoint 演示文稿</vt:lpstr>
      <vt:lpstr>This is a slide title</vt:lpstr>
      <vt:lpstr>Big concept</vt:lpstr>
      <vt:lpstr>You can also split your content</vt:lpstr>
      <vt:lpstr>In two or three columns</vt:lpstr>
      <vt:lpstr>Thanks!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/>
  <cp:lastModifiedBy>noel</cp:lastModifiedBy>
  <cp:revision>2</cp:revision>
  <dcterms:created xsi:type="dcterms:W3CDTF">2021-12-08T04:42:00Z</dcterms:created>
  <dcterms:modified xsi:type="dcterms:W3CDTF">2021-12-27T07:14:55Z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3EC97A849EED4918B3B0249274C2DCFC</vt:lpwstr>
  </property>
  <property fmtid="{D5CDD505-2E9C-101B-9397-08002B2CF9AE}" pid="3" name="KSOProductBuildVer">
    <vt:lpwstr>1033-11.2.0.10307</vt:lpwstr>
  </property>
</Properties>
</file>