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1" r:id="rId7"/>
    <p:sldId id="262" r:id="rId8"/>
    <p:sldId id="263" r:id="rId9"/>
    <p:sldId id="264" r:id="rId10"/>
    <p:sldId id="278" r:id="rId11"/>
    <p:sldId id="294" r:id="rId12"/>
  </p:sldIdLst>
  <p:sldSz cx="9144000" cy="5143500"/>
  <p:notesSz cx="6858000" cy="9144000"/>
  <p:embeddedFontLst>
    <p:embeddedFont>
      <p:font typeface="Bebas Neue" panose="020B0606020202050201"/>
      <p:regular r:id="rId16"/>
    </p:embeddedFont>
    <p:embeddedFont>
      <p:font typeface="Barlow Light" panose="00000500000000000000"/>
      <p:regular r:id="rId17"/>
    </p:embeddedFont>
    <p:embeddedFont>
      <p:font typeface="Barlow Medium" panose="0000050000000000000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3.fntdata"/><Relationship Id="rId17" Type="http://schemas.openxmlformats.org/officeDocument/2006/relationships/font" Target="fonts/font2.fntdata"/><Relationship Id="rId16" Type="http://schemas.openxmlformats.org/officeDocument/2006/relationships/font" Target="fonts/font1.fntdata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f391192_0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f391192_0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f391192_0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ed75ccf_01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1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f391192_04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f391192_0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ed75ccf_022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ed75ccf_0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  <a:effectLst>
            <a:outerShdw blurRad="28575" dist="19050" dir="27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lt1"/>
            </a:gs>
            <a:gs pos="50000">
              <a:schemeClr val="accent1"/>
            </a:gs>
            <a:gs pos="100000">
              <a:schemeClr val="accen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626700" y="620225"/>
            <a:ext cx="7433400" cy="72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" name="Google Shape;15;p3"/>
          <p:cNvSpPr txBox="1"/>
          <p:nvPr>
            <p:ph type="subTitle" idx="1"/>
          </p:nvPr>
        </p:nvSpPr>
        <p:spPr>
          <a:xfrm>
            <a:off x="626700" y="1419727"/>
            <a:ext cx="7433400" cy="40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3pPr>
            <a:lvl4pPr lvl="3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8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3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type="body" idx="1"/>
          </p:nvPr>
        </p:nvSpPr>
        <p:spPr>
          <a:xfrm>
            <a:off x="1007700" y="971525"/>
            <a:ext cx="6117300" cy="3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▸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▹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▹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●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○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■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●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arlow Medium" panose="00000500000000000000"/>
              <a:buChar char="○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600"/>
              <a:buFont typeface="Barlow Medium" panose="00000500000000000000"/>
              <a:buChar char="■"/>
              <a:defRPr sz="3600">
                <a:solidFill>
                  <a:schemeClr val="lt1"/>
                </a:solidFill>
                <a:latin typeface="Barlow Medium" panose="00000500000000000000"/>
                <a:ea typeface="Barlow Medium" panose="00000500000000000000"/>
                <a:cs typeface="Barlow Medium" panose="00000500000000000000"/>
                <a:sym typeface="Barlow Medium" panose="00000500000000000000"/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531375" y="6079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rPr>
              <a:t>“</a:t>
            </a:r>
            <a:endParaRPr sz="9600">
              <a:solidFill>
                <a:schemeClr val="accent2"/>
              </a:solidFill>
              <a:latin typeface="Bebas Neue" panose="020B0606020202050201"/>
              <a:ea typeface="Bebas Neue" panose="020B0606020202050201"/>
              <a:cs typeface="Bebas Neue" panose="020B0606020202050201"/>
              <a:sym typeface="Bebas Neue" panose="020B0606020202050201"/>
            </a:endParaRPr>
          </a:p>
        </p:txBody>
      </p:sp>
      <p:sp>
        <p:nvSpPr>
          <p:cNvPr id="20" name="Google Shape;20;p4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5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6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body" idx="1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type="body" idx="2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5" name="Google Shape;35;p6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7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type="body" idx="1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type="body" idx="2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type="body" idx="3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/>
          <p:nvPr/>
        </p:nvSpPr>
        <p:spPr>
          <a:xfrm rot="5400000">
            <a:off x="728100" y="-727950"/>
            <a:ext cx="1877700" cy="33336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8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9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9"/>
          <p:cNvSpPr txBox="1"/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5" name="Google Shape;55;p9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56" name="Google Shape;56;p9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/>
          <p:nvPr/>
        </p:nvSpPr>
        <p:spPr>
          <a:xfrm rot="5400000">
            <a:off x="390600" y="-390600"/>
            <a:ext cx="1005900" cy="1787100"/>
          </a:xfrm>
          <a:prstGeom prst="rtTriangle">
            <a:avLst/>
          </a:prstGeom>
          <a:gradFill>
            <a:gsLst>
              <a:gs pos="0">
                <a:schemeClr val="accent3"/>
              </a:gs>
              <a:gs pos="5000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10"/>
          <p:cNvSpPr/>
          <p:nvPr/>
        </p:nvSpPr>
        <p:spPr>
          <a:xfrm rot="-5400000">
            <a:off x="7741875" y="3741400"/>
            <a:ext cx="1010400" cy="1793700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10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 panose="020B0606020202050201"/>
              <a:buNone/>
              <a:defRPr sz="36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arlow Light" panose="00000500000000000000"/>
              <a:buChar char="▸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 panose="00000500000000000000"/>
              <a:buChar char="▹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Barlow Light" panose="00000500000000000000"/>
              <a:buChar char="▹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 panose="00000500000000000000"/>
              <a:buChar char="●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 panose="00000500000000000000"/>
              <a:buChar char="○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 panose="00000500000000000000"/>
              <a:buChar char="■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 panose="00000500000000000000"/>
              <a:buChar char="●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 panose="00000500000000000000"/>
              <a:buChar char="○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Barlow Light" panose="00000500000000000000"/>
              <a:buChar char="■"/>
              <a:defRPr sz="2400">
                <a:solidFill>
                  <a:schemeClr val="dk2"/>
                </a:solidFill>
                <a:latin typeface="Barlow Light" panose="00000500000000000000"/>
                <a:ea typeface="Barlow Light" panose="00000500000000000000"/>
                <a:cs typeface="Barlow Light" panose="00000500000000000000"/>
                <a:sym typeface="Barlow Light" panose="00000500000000000000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ctrTitle"/>
          </p:nvPr>
        </p:nvSpPr>
        <p:spPr>
          <a:xfrm>
            <a:off x="626700" y="620225"/>
            <a:ext cx="5693400" cy="195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Your Presentation Title</a:t>
            </a:r>
            <a:endParaRPr lang="en-GB"/>
          </a:p>
        </p:txBody>
      </p:sp>
      <p:grpSp>
        <p:nvGrpSpPr>
          <p:cNvPr id="67" name="Google Shape;67;p11"/>
          <p:cNvGrpSpPr/>
          <p:nvPr/>
        </p:nvGrpSpPr>
        <p:grpSpPr>
          <a:xfrm>
            <a:off x="7224968" y="2399173"/>
            <a:ext cx="1309477" cy="2134696"/>
            <a:chOff x="6730350" y="2315900"/>
            <a:chExt cx="257700" cy="420100"/>
          </a:xfrm>
        </p:grpSpPr>
        <p:sp>
          <p:nvSpPr>
            <p:cNvPr id="68" name="Google Shape;68;p11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1"/>
          <a:srcRect r="10785" b="24812"/>
          <a:stretch>
            <a:fillRect/>
          </a:stretch>
        </p:blipFill>
        <p:spPr>
          <a:xfrm>
            <a:off x="2680425" y="1507700"/>
            <a:ext cx="6463500" cy="3636000"/>
          </a:xfrm>
          <a:prstGeom prst="triangle">
            <a:avLst>
              <a:gd name="adj" fmla="val 100000"/>
            </a:avLst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type="ctrTitle" idx="4294967295"/>
          </p:nvPr>
        </p:nvSpPr>
        <p:spPr>
          <a:xfrm>
            <a:off x="855300" y="769325"/>
            <a:ext cx="41013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2"/>
                </a:solidFill>
              </a:rPr>
              <a:t>Hello!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100" name="Google Shape;100;p14"/>
          <p:cNvSpPr txBox="1"/>
          <p:nvPr>
            <p:ph type="subTitle" idx="4294967295"/>
          </p:nvPr>
        </p:nvSpPr>
        <p:spPr>
          <a:xfrm>
            <a:off x="855300" y="1968948"/>
            <a:ext cx="41013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 am Jayden Smith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I am here because I love to give presentations. </a:t>
            </a:r>
            <a:endParaRPr lang="en-GB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You can find me at @username</a:t>
            </a:r>
            <a:endParaRPr b="1"/>
          </a:p>
        </p:txBody>
      </p:sp>
      <p:sp>
        <p:nvSpPr>
          <p:cNvPr id="101" name="Google Shape;101;p14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>
            <p:ph type="body" idx="1"/>
          </p:nvPr>
        </p:nvSpPr>
        <p:spPr>
          <a:xfrm>
            <a:off x="1007700" y="971525"/>
            <a:ext cx="6117300" cy="3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/>
              <a:t>Quotations are commonly printed as a means of inspiration and to invoke philosophical thoughts from the reader.</a:t>
            </a:r>
            <a:endParaRPr lang="en-GB"/>
          </a:p>
        </p:txBody>
      </p:sp>
      <p:sp>
        <p:nvSpPr>
          <p:cNvPr id="107" name="Google Shape;107;p15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</a:t>
            </a:r>
            <a:r>
              <a:rPr lang="en-GB"/>
              <a:t>s</a:t>
            </a:r>
            <a:r>
              <a:rPr lang="en-GB"/>
              <a:t>lide </a:t>
            </a:r>
            <a:r>
              <a:rPr lang="en-GB"/>
              <a:t>t</a:t>
            </a:r>
            <a:r>
              <a:rPr lang="en-GB"/>
              <a:t>itle</a:t>
            </a:r>
            <a:endParaRPr lang="en-GB"/>
          </a:p>
        </p:txBody>
      </p:sp>
      <p:sp>
        <p:nvSpPr>
          <p:cNvPr id="113" name="Google Shape;113;p16"/>
          <p:cNvSpPr txBox="1"/>
          <p:nvPr>
            <p:ph type="body" idx="1"/>
          </p:nvPr>
        </p:nvSpPr>
        <p:spPr>
          <a:xfrm>
            <a:off x="855300" y="1576550"/>
            <a:ext cx="7440300" cy="28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-GB"/>
              <a:t>Here you have a list of items</a:t>
            </a:r>
            <a:endParaRPr lang="en-GB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-GB"/>
              <a:t>And some text</a:t>
            </a:r>
            <a:endParaRPr lang="en-GB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-GB"/>
              <a:t>But remember not to overload your slides with content</a:t>
            </a:r>
            <a:endParaRPr lang="en-GB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Your audience will listen to you or read the content, but won’t do both. </a:t>
            </a:r>
            <a:endParaRPr lang="en-GB"/>
          </a:p>
        </p:txBody>
      </p:sp>
      <p:grpSp>
        <p:nvGrpSpPr>
          <p:cNvPr id="115" name="Google Shape;115;p16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16" name="Google Shape;116;p16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ctrTitle" idx="4294967295"/>
          </p:nvPr>
        </p:nvSpPr>
        <p:spPr>
          <a:xfrm>
            <a:off x="855300" y="788150"/>
            <a:ext cx="5062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2"/>
                </a:solidFill>
              </a:rPr>
              <a:t>Big </a:t>
            </a:r>
            <a:r>
              <a:rPr lang="en-GB" sz="9600">
                <a:solidFill>
                  <a:schemeClr val="accent2"/>
                </a:solidFill>
              </a:rPr>
              <a:t>c</a:t>
            </a:r>
            <a:r>
              <a:rPr lang="en-GB" sz="9600">
                <a:solidFill>
                  <a:schemeClr val="accent2"/>
                </a:solidFill>
              </a:rPr>
              <a:t>oncept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126" name="Google Shape;126;p17"/>
          <p:cNvSpPr txBox="1"/>
          <p:nvPr>
            <p:ph type="subTitle" idx="4294967295"/>
          </p:nvPr>
        </p:nvSpPr>
        <p:spPr>
          <a:xfrm>
            <a:off x="855300" y="1930552"/>
            <a:ext cx="5062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600"/>
              <a:t>Bring the attention of your audience over a key concept using icons or illustrations</a:t>
            </a:r>
            <a:endParaRPr sz="1600"/>
          </a:p>
        </p:txBody>
      </p:sp>
      <p:sp>
        <p:nvSpPr>
          <p:cNvPr id="127" name="Google Shape;127;p17"/>
          <p:cNvSpPr/>
          <p:nvPr/>
        </p:nvSpPr>
        <p:spPr>
          <a:xfrm>
            <a:off x="6859228" y="4250686"/>
            <a:ext cx="352704" cy="336773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8" name="Google Shape;128;p17"/>
          <p:cNvGrpSpPr/>
          <p:nvPr/>
        </p:nvGrpSpPr>
        <p:grpSpPr>
          <a:xfrm>
            <a:off x="6421522" y="2359381"/>
            <a:ext cx="1511011" cy="1511390"/>
            <a:chOff x="6654650" y="3665275"/>
            <a:chExt cx="409100" cy="409125"/>
          </a:xfrm>
        </p:grpSpPr>
        <p:sp>
          <p:nvSpPr>
            <p:cNvPr id="129" name="Google Shape;129;p17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" name="Google Shape;131;p17"/>
          <p:cNvGrpSpPr/>
          <p:nvPr/>
        </p:nvGrpSpPr>
        <p:grpSpPr>
          <a:xfrm rot="1056951">
            <a:off x="4965327" y="3547600"/>
            <a:ext cx="998267" cy="998380"/>
            <a:chOff x="570875" y="4322250"/>
            <a:chExt cx="443300" cy="443325"/>
          </a:xfrm>
        </p:grpSpPr>
        <p:sp>
          <p:nvSpPr>
            <p:cNvPr id="132" name="Google Shape;132;p17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" name="Google Shape;136;p17"/>
          <p:cNvSpPr/>
          <p:nvPr/>
        </p:nvSpPr>
        <p:spPr>
          <a:xfrm rot="2466558">
            <a:off x="5077297" y="2652461"/>
            <a:ext cx="490022" cy="467890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17"/>
          <p:cNvSpPr/>
          <p:nvPr/>
        </p:nvSpPr>
        <p:spPr>
          <a:xfrm rot="-1609419">
            <a:off x="5793928" y="2946866"/>
            <a:ext cx="352636" cy="33670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17"/>
          <p:cNvSpPr/>
          <p:nvPr/>
        </p:nvSpPr>
        <p:spPr>
          <a:xfrm rot="2925970">
            <a:off x="7932137" y="3213621"/>
            <a:ext cx="264105" cy="252176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17"/>
          <p:cNvSpPr/>
          <p:nvPr/>
        </p:nvSpPr>
        <p:spPr>
          <a:xfrm rot="-1609560">
            <a:off x="6833148" y="1524323"/>
            <a:ext cx="237924" cy="22717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40;p17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body" idx="1"/>
          </p:nvPr>
        </p:nvSpPr>
        <p:spPr>
          <a:xfrm>
            <a:off x="855275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milk and fresh snow, the color produced by the combination of all the colors of the visible spectrum.</a:t>
            </a:r>
            <a:endParaRPr lang="en-GB"/>
          </a:p>
        </p:txBody>
      </p:sp>
      <p:sp>
        <p:nvSpPr>
          <p:cNvPr id="146" name="Google Shape;146;p18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</a:t>
            </a:r>
            <a:r>
              <a:rPr lang="en-GB"/>
              <a:t>a</a:t>
            </a:r>
            <a:r>
              <a:rPr lang="en-GB"/>
              <a:t>lso </a:t>
            </a:r>
            <a:r>
              <a:rPr lang="en-GB"/>
              <a:t>s</a:t>
            </a:r>
            <a:r>
              <a:rPr lang="en-GB"/>
              <a:t>plit </a:t>
            </a:r>
            <a:r>
              <a:rPr lang="en-GB"/>
              <a:t>y</a:t>
            </a:r>
            <a:r>
              <a:rPr lang="en-GB"/>
              <a:t>our </a:t>
            </a:r>
            <a:r>
              <a:rPr lang="en-GB"/>
              <a:t>c</a:t>
            </a:r>
            <a:r>
              <a:rPr lang="en-GB"/>
              <a:t>ontent</a:t>
            </a:r>
            <a:endParaRPr lang="en-GB"/>
          </a:p>
        </p:txBody>
      </p:sp>
      <p:sp>
        <p:nvSpPr>
          <p:cNvPr id="147" name="Google Shape;147;p18"/>
          <p:cNvSpPr txBox="1"/>
          <p:nvPr>
            <p:ph type="body" idx="2"/>
          </p:nvPr>
        </p:nvSpPr>
        <p:spPr>
          <a:xfrm>
            <a:off x="4815599" y="1576550"/>
            <a:ext cx="34731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ebony and of outer space. It </a:t>
            </a:r>
            <a:r>
              <a:rPr lang="en-GB"/>
              <a:t>has been the symbolic color of elegance, solemnity and authority.</a:t>
            </a:r>
            <a:endParaRPr lang="en-GB"/>
          </a:p>
        </p:txBody>
      </p:sp>
      <p:grpSp>
        <p:nvGrpSpPr>
          <p:cNvPr id="149" name="Google Shape;149;p18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50" name="Google Shape;150;p18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855300" y="836000"/>
            <a:ext cx="74403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two or three columns</a:t>
            </a:r>
            <a:endParaRPr lang="en-GB"/>
          </a:p>
        </p:txBody>
      </p:sp>
      <p:sp>
        <p:nvSpPr>
          <p:cNvPr id="160" name="Google Shape;160;p19"/>
          <p:cNvSpPr txBox="1"/>
          <p:nvPr>
            <p:ph type="body" idx="1"/>
          </p:nvPr>
        </p:nvSpPr>
        <p:spPr>
          <a:xfrm>
            <a:off x="8553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gold, butter and ripe lemons. In the spectrum of visible light, yellow is found between green and orange.</a:t>
            </a:r>
            <a:endParaRPr lang="en-GB"/>
          </a:p>
        </p:txBody>
      </p:sp>
      <p:sp>
        <p:nvSpPr>
          <p:cNvPr id="161" name="Google Shape;161;p19"/>
          <p:cNvSpPr txBox="1"/>
          <p:nvPr>
            <p:ph type="body" idx="2"/>
          </p:nvPr>
        </p:nvSpPr>
        <p:spPr>
          <a:xfrm>
            <a:off x="3414200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colour of the clear sky and the deep sea. It is located between violet and green on the optical spectrum.</a:t>
            </a:r>
            <a:endParaRPr lang="en-GB"/>
          </a:p>
        </p:txBody>
      </p:sp>
      <p:sp>
        <p:nvSpPr>
          <p:cNvPr id="162" name="Google Shape;162;p19"/>
          <p:cNvSpPr txBox="1"/>
          <p:nvPr>
            <p:ph type="body" idx="3"/>
          </p:nvPr>
        </p:nvSpPr>
        <p:spPr>
          <a:xfrm>
            <a:off x="5973099" y="1576550"/>
            <a:ext cx="2315700" cy="30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Is the color of blood, and because of this it has historically been associated with sacrifice, danger and courage. </a:t>
            </a:r>
            <a:endParaRPr lang="en-GB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</a:p>
        </p:txBody>
      </p:sp>
      <p:grpSp>
        <p:nvGrpSpPr>
          <p:cNvPr id="164" name="Google Shape;164;p19"/>
          <p:cNvGrpSpPr/>
          <p:nvPr/>
        </p:nvGrpSpPr>
        <p:grpSpPr>
          <a:xfrm>
            <a:off x="259022" y="538300"/>
            <a:ext cx="367686" cy="599441"/>
            <a:chOff x="6730350" y="2315900"/>
            <a:chExt cx="257700" cy="420100"/>
          </a:xfrm>
        </p:grpSpPr>
        <p:sp>
          <p:nvSpPr>
            <p:cNvPr id="165" name="Google Shape;165;p1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27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"/>
          <p:cNvSpPr txBox="1"/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02" name="Google Shape;402;p33"/>
          <p:cNvPicPr preferRelativeResize="0"/>
          <p:nvPr/>
        </p:nvPicPr>
        <p:blipFill rotWithShape="1">
          <a:blip r:embed="rId1"/>
          <a:srcRect r="10785" b="24812"/>
          <a:stretch>
            <a:fillRect/>
          </a:stretch>
        </p:blipFill>
        <p:spPr>
          <a:xfrm>
            <a:off x="2680425" y="1507700"/>
            <a:ext cx="6463500" cy="3636000"/>
          </a:xfrm>
          <a:prstGeom prst="triangle">
            <a:avLst>
              <a:gd name="adj" fmla="val 100000"/>
            </a:avLst>
          </a:prstGeom>
          <a:noFill/>
          <a:ln>
            <a:noFill/>
          </a:ln>
        </p:spPr>
      </p:pic>
      <p:sp>
        <p:nvSpPr>
          <p:cNvPr id="403" name="Google Shape;403;p33"/>
          <p:cNvSpPr txBox="1"/>
          <p:nvPr>
            <p:ph type="ctrTitle" idx="4294967295"/>
          </p:nvPr>
        </p:nvSpPr>
        <p:spPr>
          <a:xfrm>
            <a:off x="855300" y="769325"/>
            <a:ext cx="41013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2"/>
                </a:solidFill>
              </a:rPr>
              <a:t>Thanks</a:t>
            </a:r>
            <a:r>
              <a:rPr lang="en-GB" sz="9600">
                <a:solidFill>
                  <a:schemeClr val="accent2"/>
                </a:solidFill>
              </a:rPr>
              <a:t>!</a:t>
            </a:r>
            <a:endParaRPr sz="9600">
              <a:solidFill>
                <a:schemeClr val="accent2"/>
              </a:solidFill>
            </a:endParaRPr>
          </a:p>
        </p:txBody>
      </p:sp>
      <p:sp>
        <p:nvSpPr>
          <p:cNvPr id="404" name="Google Shape;404;p33"/>
          <p:cNvSpPr txBox="1"/>
          <p:nvPr>
            <p:ph type="subTitle" idx="4294967295"/>
          </p:nvPr>
        </p:nvSpPr>
        <p:spPr>
          <a:xfrm>
            <a:off x="855300" y="1968948"/>
            <a:ext cx="4101300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Any questions?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/>
              <a:t>Y</a:t>
            </a:r>
            <a:r>
              <a:rPr lang="en-GB"/>
              <a:t>ou can find me at:</a:t>
            </a:r>
            <a:endParaRPr lang="en-GB"/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▸"/>
            </a:pPr>
            <a:r>
              <a:rPr lang="en-GB"/>
              <a:t>@username</a:t>
            </a:r>
            <a:endParaRPr lang="en-GB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-GB"/>
              <a:t>user@mail.me</a:t>
            </a:r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4" name="Picture 3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955"/>
            <a:ext cx="9135745" cy="515493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itzwalter template">
  <a:themeElements>
    <a:clrScheme name="Custom 347">
      <a:dk1>
        <a:srgbClr val="1A2A30"/>
      </a:dk1>
      <a:lt1>
        <a:srgbClr val="FFFFFF"/>
      </a:lt1>
      <a:dk2>
        <a:srgbClr val="66787E"/>
      </a:dk2>
      <a:lt2>
        <a:srgbClr val="E9F0EF"/>
      </a:lt2>
      <a:accent1>
        <a:srgbClr val="D6F075"/>
      </a:accent1>
      <a:accent2>
        <a:srgbClr val="50DD8B"/>
      </a:accent2>
      <a:accent3>
        <a:srgbClr val="0D89B1"/>
      </a:accent3>
      <a:accent4>
        <a:srgbClr val="EB5E76"/>
      </a:accent4>
      <a:accent5>
        <a:srgbClr val="F08148"/>
      </a:accent5>
      <a:accent6>
        <a:srgbClr val="FFCC00"/>
      </a:accent6>
      <a:hlink>
        <a:srgbClr val="00709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WPS Presentation</Application>
  <PresentationFormat/>
  <Paragraphs>52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SimSun</vt:lpstr>
      <vt:lpstr>Wingdings</vt:lpstr>
      <vt:lpstr>Arial</vt:lpstr>
      <vt:lpstr>Bebas Neue</vt:lpstr>
      <vt:lpstr>Barlow Light</vt:lpstr>
      <vt:lpstr>Barlow Medium</vt:lpstr>
      <vt:lpstr>Microsoft YaHei</vt:lpstr>
      <vt:lpstr>Arial Unicode MS</vt:lpstr>
      <vt:lpstr>Barlow</vt:lpstr>
      <vt:lpstr>Calibri</vt:lpstr>
      <vt:lpstr>Fitzwalter template</vt:lpstr>
      <vt:lpstr>This is Your Presentation Title</vt:lpstr>
      <vt:lpstr>Hello!</vt:lpstr>
      <vt:lpstr>PowerPoint 演示文稿</vt:lpstr>
      <vt:lpstr>This is a slide title</vt:lpstr>
      <vt:lpstr>Big concept</vt:lpstr>
      <vt:lpstr>You can also split your content</vt:lpstr>
      <vt:lpstr>In two or three columns</vt:lpstr>
      <vt:lpstr>Thanks!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/>
  <cp:lastModifiedBy>noel</cp:lastModifiedBy>
  <cp:revision>3</cp:revision>
  <dcterms:created xsi:type="dcterms:W3CDTF">2021-12-08T04:40:00Z</dcterms:created>
  <dcterms:modified xsi:type="dcterms:W3CDTF">2021-12-27T07:06:21Z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D7FB338026D44D678F74A11A7222F5A8</vt:lpwstr>
  </property>
  <property fmtid="{D5CDD505-2E9C-101B-9397-08002B2CF9AE}" pid="3" name="KSOProductBuildVer">
    <vt:lpwstr>1033-11.2.0.10307</vt:lpwstr>
  </property>
</Properties>
</file>